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09"/>
  </p:normalViewPr>
  <p:slideViewPr>
    <p:cSldViewPr snapToGrid="0" snapToObjects="1">
      <p:cViewPr varScale="1">
        <p:scale>
          <a:sx n="81" d="100"/>
          <a:sy n="81" d="100"/>
        </p:scale>
        <p:origin x="-437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290DA-180F-4D65-9E24-13E7E0C435E7}" type="datetime5">
              <a:rPr lang="en-US" smtClean="0"/>
              <a:t>6-Jul-17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AXP Internal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62D95-31CA-4F60-B2A3-0A3F39B1CE3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E8304-7571-4408-AC9D-1725E90A3593}" type="datetime5">
              <a:rPr lang="en-US" smtClean="0"/>
              <a:t>6-Jul-17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AXP Internal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96A09-E4CA-49C0-9A20-06BAB5278D0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96A09-E4CA-49C0-9A20-06BAB5278D0A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96A09-E4CA-49C0-9A20-06BAB5278D0A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8196-D424-4FDA-977B-3E716A4C92B1}" type="datetime5">
              <a:rPr lang="en-US" smtClean="0"/>
              <a:t>6-Jul-17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8166-A67F-2D46-A4EB-32C0C3188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37618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3AA7B-DF5A-4551-93F7-1E21FC811199}" type="datetime5">
              <a:rPr lang="en-US" smtClean="0"/>
              <a:t>6-Jul-17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8166-A67F-2D46-A4EB-32C0C3188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28242223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8126-5AC0-4ED8-9208-80DDA7321D10}" type="datetime5">
              <a:rPr lang="en-US" smtClean="0"/>
              <a:t>6-Jul-17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8166-A67F-2D46-A4EB-32C0C3188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59113130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65CC2-F9C4-4A1F-8FDC-4CCE1F00CB8D}" type="datetime5">
              <a:rPr lang="en-US" smtClean="0"/>
              <a:t>6-Jul-17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8166-A67F-2D46-A4EB-32C0C3188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06499799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E4067-FCCE-45C4-B819-6C032D340843}" type="datetime5">
              <a:rPr lang="en-US" smtClean="0"/>
              <a:t>6-Jul-17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8166-A67F-2D46-A4EB-32C0C3188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0641295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FD4B-2112-4937-BC20-3A4A0F202751}" type="datetime5">
              <a:rPr lang="en-US" smtClean="0"/>
              <a:t>6-Jul-17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8166-A67F-2D46-A4EB-32C0C3188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09677336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34009-6CBD-4017-9843-C5C9FB84B08C}" type="datetime5">
              <a:rPr lang="en-US" smtClean="0"/>
              <a:t>6-Jul-17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8166-A67F-2D46-A4EB-32C0C3188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1207558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36EF4-5829-4FCA-811A-A44E40D11658}" type="datetime5">
              <a:rPr lang="en-US" smtClean="0"/>
              <a:t>6-Jul-17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8166-A67F-2D46-A4EB-32C0C3188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07509883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1F21-5A48-4AAD-9E13-F83559A88B5C}" type="datetime5">
              <a:rPr lang="en-US" smtClean="0"/>
              <a:t>6-Jul-17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8166-A67F-2D46-A4EB-32C0C3188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77835032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1B4C-B46C-4DDF-A2CE-D6855058AC80}" type="datetime5">
              <a:rPr lang="en-US" smtClean="0"/>
              <a:t>6-Jul-17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8166-A67F-2D46-A4EB-32C0C3188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65614067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D5CF-7AC8-4352-969D-16D90E4555BE}" type="datetime5">
              <a:rPr lang="en-US" smtClean="0"/>
              <a:t>6-Jul-17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8166-A67F-2D46-A4EB-32C0C3188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01094892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CFB53-8E55-47B6-B4F5-9EC862B93F8F}" type="datetime5">
              <a:rPr lang="en-US" smtClean="0"/>
              <a:t>6-Jul-17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AXP Internal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48166-A67F-2D46-A4EB-32C0C3188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2120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audio" Target="file:///C:\Users\nedala.GBT\Desktop\TowardsAI\ip_address.mp3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Towards Artificial </a:t>
            </a:r>
            <a:r>
              <a:rPr lang="en-US" dirty="0" smtClean="0"/>
              <a:t>Intelligence</a:t>
            </a:r>
            <a:br>
              <a:rPr lang="en-US" dirty="0" smtClean="0"/>
            </a:br>
            <a:r>
              <a:rPr lang="en-US" dirty="0" smtClean="0"/>
              <a:t>@GBT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E9FB-54C7-486B-9474-A62ECBB49E55}" type="datetime5">
              <a:rPr lang="en-US" smtClean="0"/>
              <a:t>6-Jul-17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8166-A67F-2D46-A4EB-32C0C31881B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8670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</a:t>
            </a:r>
            <a:r>
              <a:rPr lang="en-US" dirty="0" smtClean="0">
                <a:sym typeface="Wingdings"/>
              </a:rPr>
              <a:t> Machine Learning  Deep Learning  Artificial Intelligence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255" y="2327563"/>
            <a:ext cx="6885709" cy="3849399"/>
          </a:xfrm>
        </p:spPr>
        <p:txBody>
          <a:bodyPr/>
          <a:lstStyle/>
          <a:p>
            <a:r>
              <a:rPr lang="en-US" dirty="0" smtClean="0"/>
              <a:t>Machines</a:t>
            </a:r>
          </a:p>
          <a:p>
            <a:pPr lvl="1"/>
            <a:r>
              <a:rPr lang="en-US" dirty="0" smtClean="0"/>
              <a:t>SEE (amenities like pools, breakfast)</a:t>
            </a:r>
          </a:p>
          <a:p>
            <a:pPr lvl="1"/>
            <a:r>
              <a:rPr lang="en-US" dirty="0" smtClean="0"/>
              <a:t>HEAR (cisco call logs for sentiment)</a:t>
            </a:r>
          </a:p>
          <a:p>
            <a:pPr lvl="1"/>
            <a:r>
              <a:rPr lang="en-US" dirty="0" smtClean="0"/>
              <a:t>SPEAK (machine translation in local language)</a:t>
            </a:r>
          </a:p>
          <a:p>
            <a:pPr lvl="1"/>
            <a:r>
              <a:rPr lang="en-US" dirty="0" smtClean="0"/>
              <a:t>REASON (MI, Booking bots)</a:t>
            </a:r>
          </a:p>
          <a:p>
            <a:pPr lvl="1"/>
            <a:r>
              <a:rPr lang="en-US" dirty="0" smtClean="0"/>
              <a:t>TURK (CALM</a:t>
            </a:r>
            <a:r>
              <a:rPr lang="en-US" dirty="0" smtClean="0"/>
              <a:t>, quality monitors)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051964" y="2333095"/>
            <a:ext cx="4766733" cy="3843867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BB5EB-F01B-45C5-AEF5-4B85A31CCECE}" type="datetime5">
              <a:rPr lang="en-US" smtClean="0"/>
              <a:t>6-Jul-17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8166-A67F-2D46-A4EB-32C0C31881B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821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1026" name="AutoShape 2" descr="data:image/png;base64,iVBORw0KGgoAAAANSUhEUgAAAskAAAFwCAYAAABKGObNAAAABHNCSVQICAgIfAhkiAAAAAlwSFlzAAALEgAACxIB0t1+/AAAIABJREFUeJzsvW3MbclVJvZU7X3e997b3XbbDXYbbD4ywCTQCsZBExQiMTImGgki/kTWEAkQQgJH+fg5EAkJITFikh8kipCQ+AFDFGUYIo2T0WgkAmGSYIYQJgwjvsKHMpi2ceO23V/39r3ve/auyo+9a9eqVU/Vrn3Oee99uznr6r3nnL3ru1atetaqqlXGe48znelMZzrTmc50pjOd6UyR7JMuwJnOdKYznelMZzrTmc502+gMks90pjOd6UxnOtOZznQmRWeQfKYznelMZzrTmc50pjMpOoPkM53pTGc605nOdKYznUnRGSSf6UxnOtOZznSmM53pTIrOIPlMZzrTmc50pjOd6UxnUnRjINkY87eMMX9kjPlTY8wP31Q+ZzrTmc50pjOd6UxnOtOpydyEn2RjTAfgjwF8G4BPAfgtAN/lvf+Dk2d2pjOd6UxnOtOZznSmM52YbsqS/DcA/Kn3/v/z3l8D+AUA33lDeZ3pTGc605nOdKYznelMJ6X+htL9UgAvit+fAvDvlgI/99xz/gNf9uXpQ2Lh9jjC6s2iGh7UlF60JG7yuCy1VgP+ejCfBWQtdwilZZQ/dI1a0jf5L/nIx/41MMW+KaconpM+aApD4xXqdgQrtpTvJtOTq0c+/O/T73PKSyi/sJnoIxlEloflSQuixrT4HfIzpn2sZOVYipjykxEBjAq81pKn7rsttJZ3bVXQed8m1Uyb9NNlCXmH52lZIh8lceQjHiSX+aUqrhVa8W8StdKuJvui39czPmRstsZh/c3iOueKeSSyYPlKWqkyfxr5WnSqR6l9PNY7rEAFPmE5ZFFJlnTIeMKnjZRlUakma5tjVvZbYvpk0B2Qx2O7ofnUcjYv9x/+we9/znv/xWsxbwokr5Ix5gcA/AAAvP/9H8Cv/Mo/S95775cOCd/HRgHX2pHGpII9UG8srLUwxsDaaGwP5ZATgn7GqLO5wX50eVlZXQbvsmc6nm4rHYa9k1QSysM40rR0eLsi1EN4Y8zyF36HpknLZpM8pu8uKytpVlzYLsvXkoC277J89WRSIxbWLMBOl50/S8rDykie6fY/BLR57zGOI5xzcPOYcs7Bez99uhwA7d24fC/VJ3x2RMCNyMdIkufMw8NY5tWWcS15zBiDzuZ80JmpDbuuW57Jz/Ddjy6rp+4T1g6hLlXwtdKHrQCIxQm8KeXCfhya0pP1W9oNaVm7rsuAlhwPUiZ67+G8qconKRP0+yBjdZxW0nHDHJLKEZs960xeNjpGkfK+lnWBjDFJG3FlAsW4a3WrkZZxDDQD05wU3o/jOI1HH+OF/rA+rwfn4fRdzNdl4UNYXS7NG0E0yToxeSPnzRC2JE+zudRxPmRxAy2yz+Rju9R/jAcGVx4n8jsbF7INl/FmyjhgDRe0yuBjgTNrn1PJxECW8MjXv/DVn2yJe1Mg+dMAPiB+v39+tpD3/mcA/AwAfPCD3+B1A2hBC3ArAKOtjakHgWZ+yZAaLOp4LO+RACrvcyanjMHswo1A+JjB0BIPaBMCMhwDybruvcknamP6/JnNy9UJkLxWPpnWVgWCAoxGcNwKkluEx5YJVAtWM5tp9VjzHpTnS5SNXRaGgOQ831QpPqR+8vv0O01neq7D5GSMmayqBbCyJpxb+eYQJWeNWoBlSd4EICPTMCYFkbq/5DMHAY4DWHccAOs0WXlrcm2NWFwHr+rGwatZwC8Ev5B2FHnpdHWaDFRJ0nPJmmxqpUXpCyDX2iT9BeB5D+cMnDMYzNy/w9Q2zmCxD7sCUMvrnALcED4YoGTdgsyRZXIuB9NyPFdlBGmyNYB3aDun5d4GkpkiuFZuNvamzzy8Rz4O1sZXKd/SsydJxwDnVropkPxbAL7aGPOVmMDx3wbwH5cCe+8xDLmlQ0+arrHurYDDezYhmEXAM1AjGZRZbFinBStcUkZvm0Ayq3NpkJS+HwyS58/EwtJ1WTmZpZy1nbTYxOe5hfiyyy3J01lQLYDKA2RtMI/eNbV/acB1XZc/I+C+9l0S49k12iqw9HhKgEwCfEzybk3BDGGWcUHKJcGTtiyFvKb3xwm4wFthIjaz1Ur+dd1sURaW5BREm+W9Tpt9rz0rhdHKdgu1TghawWFgFgDGMZdLLF0/t2FoU2aNDP23907xEtCbPpNBMn3NZ4eA5NKzrO623IdJmRDlTfhzZFVPrx5pUKjTLynNjO/WFMVWyuZRAj6NMbDGT4p+16Hv5rLsJ4tysCx77zGMJktf13+qTyrHQ/yuy/s+PEvniz6LG/pgy7jR7VB6Fr+3pRvyl6tQncnDrJWT4YeWMZD/zg19UpxuxQat88tNKPqt1CqHt2+hjXQjINl7Pxhj/jMAvwSgA/Cz3vvfX4lDfyeg9AitgYPkmFcqoKN1IUwkWnDJsjHgLIltE2FpbQHJLd/XJpZAJYBmu3SiYN+B8naL2oQQv+fAubf5ZGJMR9LL21ov+8pPVj45EW0Z7KzNOrLVg+XZ+rwEilr7VZMGxPI3y/tQIUnTQzpW5HhL+6lthYWRTkuDDw2gw9YK3fcMnLQIY5ZGqZxrYY4lZp1qVZpD/EDOxe0p4bkG2AEks201o9qq471Pxk+IKy2euhyHgmT9bhxz44fmMWMWs2nCG7YCkmV6AFewmNIpeVTXvwVcZeVpVNTY+HbjPhsju91u6ZtQ/n4Xy1mb9wLI1bLSudQg5r1H3/dJnYIsyPhY9MvWcVQKlylwBFCV5HOu6ORxSn3C8EMrSGayW+KZ5RnyZyz91jG1ZZ5qebaFWPzSFppT0o3tSfbe/1MA/7QpLPyyhyg0RKK1z23jyX6dJYgQZkzI8P2mcr+xTCxv+OuRbZkI5YmFHFn/+Dy9vbaCGgNiGIUj+ToGuh0ZVMj3VDKNP/CZZsIu2Yu4pA6zpBXyyyceMwPYCEJk+kG4ROEoie/PneJF4oOe9TPjl8X6TcatrEsNYMtPgFuXWfxWq3Fr3mtCdgk/W1C9c7OJwQCjAbyHdw7eAxOeiZbDJX5oV5X3SJjWmbIVcwnjHNy8988t49pk24t0H5TA7GIJs2bhaWM8+plvJpA31emi38X0PADvYaSFsXKgRufP+oDVt/bMObeMk5pyIoG/bJusz+3Ujt7MFnx47EcZLrQ7AX1L+rK+E2jcD7nlOec7mz0bkccbnayjAYyBm9tdTuyGtRcDAyugQtZPnTKb21WGAeCHJfzyp/jNGIOw4yu008IfpluMOlM5pHIYy3Wxiwqbnr9C+JICoUG3BOIJLYUETDdl35tdciYAAIy9WFrF+amdwlZB5w08pr7tunS7RiifHqchTBB3wRqdFE3VKwXEI5ybtnc4E8ZYXj25T1mmU1OsSgYcAGDHgJwfs7DWyrGIWZjUFeWk/+bx6bwTFvK8Hg6kbczc3lL+LBtiRHjSXluUZU3jOFbBf0iLrdBJjJLEtflKBMMzcmUhvswfWVUs7z16s6vyQ42e2ME9TS2FZoJCa3MAFx6MSs8p0CJBW62W3pFnDJwVGFqnXQLJur7sQAo9mFNYgtQHdpKymtzyygC5ttbpMAwkbwEX+n0rKF3TdHUblsKyOKei1vR0uNIEEXguLJezSac0eZT6ulRCbSGp1YUpI3Jc18oGREWs71KrXHgWSG8VWlOi16wUNSVKh10jPfnUrDMSPOn3AfQslt1lmTwdIyWQrOVDa/2iksomImo5KKa3Npm5yvu1uDUFBBDgTn5fPlk6nK/l9kEJHPR4qCm1kuR2hxA+bJvQslXKLmMMHEbRPzMwJuNzFAaZJS2xlSCEl3mF36Es2sKpQb0E/JKoLJfbsSrtrfl6DQTKfmXEeKgkN2rp1MoJINkv3FqO+D2vY+v4qT1fIzbv1Yw+KW9yHjcmb8Nul68shC2Xkng9Urk2GVAAJKuU7XP17QDJPme22gQlhXdJm9ECjlHLIBFFLIZbY7g1Qb+Up5BMJgQYwEauMDDwWwN3GSg5ECRPTJku0QbgspZnidYmvFofrAHiWplqCtZNAuRSmjVe1uBYx3GKj6aJyWZxavW6CUWgBHTW6ioF8KSM5SA5FJcpaXK8bAFULH5rX5XArwQgLfnV2kxvbSmB5GMnUDb+ZNQaSPbEXOeT9z58KYbbCpC3UA6Qy7KOlYG1b0v/trxb679AAXjqw5Te+2SFMgAYDZqNMcta6xoYY+UKdeXnHnj9OE8JK2lljmwByDpOaR7Yyj9L+BU5UOvHME5L8Utt05LX1jAlap3zamBax7M2T1cqlLGMdeUqxicr0SY3sLbSrQDJsthhcDILYxjgQJ05mCWZdWjR5RfbWqFt+Kgzb6lsS94r+9tKZIyB7equiBZLQpczNAfHnoYpuTRjFgsdPxSRHdaT6W1xu6aJ9Snb8tC6vaFFcQi0NuHVyngICGkJq//kcwAYxN7QxaUT8u0McpLT9dQTYAn0tRBTduWEWlPsJF+FA3hBMUtBcj5xhj2ya+Ws1U3HZXzcuvVHt7NWKHX81UnTmsSt3tTfOW8wYt4tWvgwhJFVjvG4d58sbyZHKyCZlW2trDWlN8Qv8Z2WYcaY4oGgUjqHKqDSkqvz0Z+xL4LV2GTPBpFMHDP5+Gbu1fTY9z5ut2CeQkpllcQsyVYq/iY8b5enenwwIw2j0B6yD+XWRSb7avKwVCYnDrnqMGuAn6/YcBDO6tcClNeMS4x/JSbQ46UvnNnpCUgeqYzLy8PlpMvylqG2AuVbAZIN2ixz+n0JkNYmVx228KLl0bY0D6RQnxT81j0rBArVLrVr/L69zLI8XZd7nijtcz6UWLtq10bymS5rC7VqybpMp6rjKSiCohQkee+TbTpRgJYnrtCuUtiyCZJRaYIshT3UopGODV6H8LeELSh/W/Jl+RzzTCuOJX6vgaL4Oz6Py/TbDnwmAGHDRCuDxvdt8pTyFAtYAfCHguRSuJqBwBiTVE3mTfdkkjJo2V6ibCwLHpEAUxuSNEgu9ZPu66XcZDWR9Xs4yCnHGmsX9ruUJjb0lSx36TvrgxJvk1yaylJLrwZ6t4BrqSzwMXhaDMKoxMPhT64ghzDap/gSF2XFam1u4Dgx395pk/MH2+brWwGSYUymeeiJwnsPA6tkpqFujKzylQvP3R2FzfjZc3pRRJsWQ09o55gWFnx/zZoANcZQ7d65IQcm8z5lKeisdFO2pJkvg0yWBeJLU+zrjJ/rCgnQfhL1VEB3a9wtdGrwz9JrFXZs8mSTqFeAeBJA48xjU1qT9SbPo+u7bKKewufbNdjEpONNlAPw4CnFx8SSdzFNt5TbwAHeL/snAzgM8ZZPP6W8tLUYbztyqY0ncqC3Ma4sKD9t3tZ/U9l8CrjUIWXvfbJKssjJMZ8cB2GhWpbcHbkYKDm4HNpZlmx+RsqseSnkx4G8iEeAXY04oKrvpV4DKtlEHP5MtODvyNadsDyW8HehDIzonuR5ThsHYUm1edtKEBo+h6FtpYJubSFj1rnUcGKMSbf2VcBt3p/bwUikmbf9/F3MMy2rM8aYZY+//styImBerq4toF907ZKfDzwVxoOHt7lr15IcYO+YW9npkSwnV45L7SGfSf5nhqUkrssNdH0f6ye9BOl23qnVbmOmg7m6Xb0H9l6cx1i8NBC8hSjTJU7MAXqftaUMJy+MaqHbAZKRgwR+KCsHztTlWsX/pyR9kr4aljBe6XS4pppVgcXVVqUsbVJseTo6hA0DQj4vhWPlCuBXa4SlQbYmFGttsxbuJoDubaJjtP8EtIq+YKBWk97WVNLcAy9p8AVft8rotOX3MCmzPDVftvR/LX9mLZNlYhKDCeASuDsEHLeSBiKybbwnEw/K/V77vaXcIaTOp6YsHJLXKcIxw4N8LgFyMAL0Jg/vfA5MjLCOSR4rHU7TspYZg8aV1Z2Y3uFtUwNucpzUwITmu8dBrfnobX5b5o8WuVkqy1i4pXYtP/09HUd81aY2d5fC6raoyW4JfsO4uLjgbv1CWhFMEyOgy/f4T2MoLy8tj8IgGqDLesq+8z4aGNhNymt0a0ByoKoQJy7gjrFIlDYBHwvIcrDZDia1AGeDoHYNtAbE4VlgntK1umzgWJNqnQww1z5bqBUQt6b5uIT1qal1ImPtwMBkAHTJpThIwW4p3Za2lpp/LS1dzvRd+UBUqZzhndQUJeDQ1CoMXcE9kS7z1klT0xbebgGVwaoEiD2o4Fam7BPlMGtUAsmlcuefTdkcPZ5bZJScbJdP0iW6rsYY+PDZUE4GuhioGpgPMpXO9Hm4TGxt15b5tQa4nxRtnYtOhSnWlNK1tPTYmZTebWkx8Kzl2JriCEzwSCuPDGSW5h9dv/J81jaHhEcaJLPwEizL9uC3ONbp1oDkkjCV392YPytpQKX0JXXkABxwHEhjoJK9Y+XR1vOgwen4/DBF+VBCiaEDlW4WkwehtoDlEtUA3lq4VjpWwXlSdEy5meIjrQbhtwRPJYFb4s2S0uZdGSDVyjnlk/pplXGZxUH+Dgfy1sYUqwPLI0xFbPLQikeJWpWFtXKxNGU7JeF9PNAlL/QolakVzCblY+US8dgEuJZ2qxV0C8hpmfjZb7ZsDGHNDX/awmuMWRpC58VWMxl/MJDskNeFhWOn/beCMkatCrPs12PmzJugVpAm3weivEkerW39aJFHZSVSKWNKFrL6bWlv3cdhRTEZNz7+jnuMefn0s8Hne+OHgiFCH6fy3ifbQgNJ70W6rGm4KW4AxKxttzgMeEuB5No7Sa3bIEpM1Rq29kwve0uqDVg9GKhfY8JAINc763gyvZpWGb/nQIEtb7C4jN6qAPZJ0SmUijD5T/HqgriWXukwWeuYLF3/3DKp83xdwtflcOlEI8vA6BDlT+fdks8WKtVPT04LUDZ53FJZWiZ12q7i3SEguZW28Htru9d4fimrcpsGYGnXtG7xWQs/bynj2vg/BhBvVZJr6baU9SapBcjr71vCldqkNb21MDJszUhR4x0ptxgvluKz7+GzE1sztfLItsOmdcsPjgcbp87HIge7vA1yLMTC6UOksryhbbbI5tsBkgmyp/uKF3O7iMou6iBLsdJt2sIExEtEibjGkr+3i9CMezahOnICq/UN9PGZzGP+ZO7jKswuQtF3cvAEYDzlHU+oarDM099OT1K4PimqTc6tVBLqDAAv/RuEVOADU1AyCZhmB4e89+iWpbJYp3EZp/FZv3g7WUoKb8ZpHHTSA0e0AsSiER+XpluG1rTC5JdbFNM6RWtC4F8bboM00ZdyOOwhKb9O14Hdnjm/jEWb22LPr9/MnnQdHwMTQAveKmQWC0SF9+ktZt6kbtiQHIKafofw45heDwzwg8eyTIFc4fZTxneHALs10vKIyaZFXpo8LhDrqlfaJj6cyLnoPi+XVR4umYzaAHKIq8sdFQ+dnF/6VCZBfe0rcNQChqP8z+vAfM5S3mCWuYKxjtl4WucSOl+QfFoVs5bzSxPAa7Q8EjyyxXgk+UwrwUaECfuBGPvJ+BooL/FlWsg9pBhjYKzcmmCTcBOGmS+rIYcNvcnzGPcpzy/l2Y90LAcDTxifI0bsdtNNkcM4oO97DPNNosMwLArtfp+vTK7dFFij2wGSCR0zaNj7GjjU1O5dYZt2KdPSSwcy3zXAW9qTnE8S621Y0yq3alxnenykLQO17yXhuGaRq1kJT6nIJHyHfIKQ4Y7Jl42lVv5e6lzIn5aLJN1qkdJWmFK9twJQNmluSW+tHDVwckqAXHt2EzJrbawcQ3qM1tq4Zk3U5TnW0rkl7k20eWs+pxobh4Q9NdV4OwF9raC9kWpgmo2ttbMebM44FKSGuPfvv4nr62s899xzsLbHOEZwPI7jcgaH+2rnFvYWurUgufXATcvVsaXPmpbd8kwu+dbCs2uZ+129fiWQAKTXRbP8WplRvy9Zts9A+fZQCRCzcKVna1YWdkNW+brZVsCS58U8cQS377Ks0YomnfuXSY4z6a87POvIqhIjvaTovecWM/AtXq4RJNc8Zqz1FbfWknCV/EvlY1am+NyQZ9y7BUu7lWrylVmR0/BtddWTJ7PAlcDrFvBciq/TL/GI7hu2dZZbiOvyuw6m28AYPTRL9kwfS7xt6m29VXGj7cFOchJqxQ61+JofpevAUD6+p79NgWhWjomFW6+6BGCqSa80ee8XgdhqfGNjwlqLYRgwjuP06bwAx/MFWbPP3VMpc7cCJHu0CdBWCy8TDkwgloD4Vn++Mp8wASeAWGyKXz5NPpkcc/tcoDUmKB3Sy8rXkNbjpGPK8iQtA6cmZrFrtf5JAVzjNe3PVYJknW6tV1p4UVvRRp9OEqW6lZaa8xWQ9KYsXaYSENQU2sAz5Askh+WW8jReQFBb8l2z/OowU5uRMCTsmju7Go8Zdc1rDZQEfjp2JSBQbfVLfl+bJGXfax6p1UvSmvLSQprfS2NtUSQXRTHnB7ZXdKuxROfb8sxWbqTNX1SLU43PyloCyWt9tyWPx0WM74ZhyJ41ipbmumijXnimx0Xg01Cm8E7yJwCMY97+fsy3VQCT7+USybF59849AMCD+w/i4TwPTG4wDQAL7x31Ca/H9ZY+vhUgmdEWTZxRCeiVhOohxPII+z35hD3RVA+iaVXKmDAxvV2v3ZJcm1hY3LcTyHyr05qFRAsB3XctQCUHXRW3cQ2sMZWlPHYleB9HfuiEFJKmp/+0kNT1C79bLUDFybZx5t8CtFrDyHqV2lqmUbOssfzWylxKh1lnbxKA6Lxawurv+tlauC31WWunrf1RCp0rNNsMSWm4YpFOSq1zDFcgeHot7fA46JD5s8R3tb5v3T/O2kEqsvEvhpcyxvv80iANlCecKnnrcLwV8tnvxxk0d8CMs/zopnwmS+vkkhT5WQtZzlK7lOjWgGQ6Aavvx2zB2GId9T49pARwt2t2Tk9q0TtyRTPItYtudqwdAK+xXLCzw3z6GugWMFyjLWCAhTm18Hk7WY2PmVjpLZGrp4pzy6i06IXfLcJCC0E9mcvnkqwJeXv1OZHOW6ep+Sok732M05PDbrtdLs6YkXb0YQyGy0Is4NPyTJ+nvzhEH4oE+PYpLgv6LG9pRAuv9KUXISxTflryZZY6aa1Zoxo4ZJ9rbbq20leTS7Qu8wQ7xy7my4pVGsnjWFh50fOaMJjoMjILXUhnraxpeuWD3qli0ZRc0zw88WZhdYawTu/zQ/SDaVthaV2BZX3FDvmzgI4cwqUXxmyQ92wMct4X8StzB9sSxzCCvJ13AcTexZsnp8hgJyzlHBLyCfuCZXp9p2XpZPGN1ZAuF9M8ygqNm7fPBd51sN0cfhLggPewrhfphAwPX6W/FSDZoD7wTgHCtliQ24HNirVrY3lq11zLcMz6exPg8FDwfKbtdOp2beUJbqVN0yhZm1otyacgDXxO3V6t6d0E/2/Nu9XyyZ7flvH7OK16a0rh4+x7XZat7XATcqKW9pabyUpptBDbrlSah49RUll6Lfky5Hxs3sfUo0UGlPhLA+S172t56HB6jmDl0MaVLUZMVp8kHuvTzalGuhUgGSYfjNlkXIra2KhMOJUZM7d8Ma2s6/LbZ2pgXP6W1uDwt7bn+tTKwinTPVM78YMOdcf0h1AN5G4B0HKshGW2UF5mmauxE7MUl6yauszMat1aB50OwC/Zkd9bANVW8OmQx+9a3WwpizvAr0qGcPMmD3y1TMrHgMhDqDS51vJsvVmxFYSyFZtW8FRKf+3SmVbQLi3J+vkxK6u1PNeet4zVWhjatkwmEh9yrN229IsmfSgOaN/S0Uq1tj1Ued0im3IMkQPizqZ4JMTX7Vi6+EnSWh+FdCPuycvY2h66Ht57wEY5GPLzJdedDXQ7QLJvWzJpPbi3BjjWtRZy0xzixLowVhfB7RJOWOF0HmsgmZZkhVlucgK7LVantwq1Tijs2SkObZbykIK4RSi37K+tCbJWCxBbumMWm9JV6i3E8pVCugYgjwXJ9JnJ37FlaVZHduvaSCYt73NwxeraOr63AKVDV58OAcuSSlsKGFB4UiTLsqXtGUAu0Rajkf7eCjZbQPJ2YkrOOkhuVYRKJNs2Kv5MFreBrEPbayuftvCAxib6nQbELeVj/oa1HJ9ke3mFQtc1FO9QK7Iuw3Qbq8wPbwOQTOhUpvhaurUwGSOY/OpSQ65ttivlZlramtVExylN7i113SLEjtHQz1SmrVryIXHXJsFWkKzL0CLUWcolfs2Be3ml49CJMYyXWhnY9xrV0qg+Y+831IUBfv2cXfRxE4D4FCQBfInXWspTGis1q9hauU5NrK41ZYMZdrTC00JrCsRW0HsTIFmvsACAuREwnqej/46hrcaOQ8ZoiTTeYAY4bUkOz9wMfiXGYIpru8LL5TjjaT5jbKO0Psyl41scJHukYDBQNMcHlyT5xGRJ+zKXhl2fV7XE0MZIa3E3x8+3RCx+ID0QVBc/bx2RGlxN2Mt3+sSoDHcIMZDeMsHkml7btZHHlPEQusnJOxADaJrCknYVODZq6i3lYRbC8Kev0GV5rPGWLH/0PZmPTe89rMofAEDGGuaDTDKV/XK4ySyfujyllRhWn1pY1idy/Mt+rvn6ZdslJiKWsIoHmzlXAMDeu3yMubzNR59bkllf1g5q6e8sDZn2FqAanh9q1KjxKSOZvrSyS+uSrtspLHUtcVh8Jt/lymNSNhHdwGSXRxjD3TiW6pePFXlQrtwmraBvCzhkZdRz+0TMurzEIM9YOJkH6SN2kJOAttGT2ynzLAoygxOLv1X511Zj/Xx6JPneozNd5Ac3HbCMh5jrKzpy3glh+co9O3Su5XRIf91YKN9X5YsxcMEfs+AR6la6kW4FSA5UEmKl52bi+ux56yHAEkNKTarGtMUyiXKXqKShtwj1VkvKWjpr5WRWC8mgjwOkPmlqAZa1fmMTPwMpW/p0S7uXyn0Ibx4FMI7gla0KBuPNVgG8BtCK6RbabK2sLOya3Nmq9NSoBpA7cB2IAAAgAElEQVRDWR7nOG/JS8ulFpn+V4WO6avSuL9NtHXuK8WtjscnyEKHzANbMBPQfk5hDR/VwrTSsfEfB3/eEpBcn7CjQIxMsViZSRvXXAQxzUuTDmOMAUxq6fbeFweTtka1MoJ00F0bAIxabx6sCUKtGDDw1nXdyQZIqTy3idhNV5JkX2v+KFklj2k3abVmCszSdyunxWuTRMkayACV/gMARw5CsRWfY69t1t9D/eXvkis8Xf9j94S3lrFVObG2y9pW9/cWBahVSZC8vLYSdmpqBf2l8pxSLjFqbcNSWA7IxHg9QHHdQjVF/ZB0TkmtaZ7i7MZqP1HrMikLeca2iGwp8VajmJQJei6Y5EaehyPuCVvHDnOwcChv1izRp6Zj+P2WgOQUDDPLwPSZT95bXdSEuDVrDSuHLGf4bLV6tNKpLEJbqUV7LQ3EY/O+7ZafViAi+YVZ5I6xgJTKE9JgY8cgHVMyv7VJUoMynYau35NQdLZYPWpl30rygIjMdzxmPY+UZT/7IZZKVufXFd2tAIjxaclKe5vpSZfzUJ4KFziuxWtd2q/RsYpULdxNtP+py8jejawujUDXkyp3JNtSSdjz1rbVspzJ4ZL8LuOrbf3IFPebjFdK66bp1oBkIG08eUAu7rXJXTatWcx02oHWljTzdPLJdSATYyi3BO+te8c0o2+Z8GqAfo0hS9ohA8Fs79LbmfQFHDUhJq1xWzTpLQJDCr7AZ7q/AMC7MSuX/r1F0WNKATDdC7DsvZ0/2Y2QNSvZIVQT7vK7vIa9VAcgPdl+CPCnFws0Wkg0b3nvo9/YAKIQLUClsrUCg9p7dlKd0doS8CFUUzxr+dcm/Vq8Ur6t5WPvdDuuxY/X7tTLwLbsHmOAOaYdjpX9re4ujwHJay74wufIVqLZNdesvdiWWGa5LRczj9/YtmsYJ74nGMUcvl2CjdFDxk9phbJGW63sp6JbApLzTee73Q6AnsjymFdkg3gv2ig0WD8fJloTrtOP+arDhaZlCy0InYmMqZku8UohrAVLfTyStIA4wGQ407XfHlgCPzI8Y065zUMS8/8sQTKz5tcmVe/HrM3DqdPDGJsJ27LWXYq7ZfIL3/XtQcYYuu2CEQOrrKxcAIhbhODh/TgD5blWwfI4Rv4LHldGpPzRooQxS6OkzngxVOZ6ubz8zGJmGjf/sTLuyI17BvmtXcltl9otkREKRNclddSgNfzZ+XChUYdN5MGjWN7U6pzkLb6z+vWq672PckSXTefbDDjkXrUQVy3FGmMwuDT9qlJnPIRwAzBttalNylqJk3mzdywNpgyxcFIur62mtBAr81raSfhZ9K6NBXaTG5N1lZzmOB5A/dBfSR4tZWGpNyjgJRkyxe+qYepx8zKSC/Iy3gY40KVzCLtMhNw6uW8EzgDgkM99PjvcBliMyZyr8UY0mABAOj90RslET+Qg6vyeyHHKp/X5NWYt8hBp0htHWZIbwHguY9nc0Ea3BCSn5L0/yT6VU2oUkjFbJii21LFF82+xLmrNkQkoVo5W0mm0htdlk+90mZ+0QXqtb2oA59S0BgRKxMCdVoiMMZBXL4dnN1EfXvY2X6/HWLhaaS09VoYaAN2SL2uDWrscY007BQVQdQydWg4/Karlfcqx9Dj7l9Exc4X+vvZOPz8m7tqzVnrcPNZirAC4QrbGk1vKwOJn7d8sn58sD5+Sbh1IDgzDXPrUJq/0WfmdziuEW2NUvewOTBZYrd25YUyYyxgDh9zaTBlLWUCMMcV9S7qs4zhmIJmBrtYLWYBodZFl1Xsy5XcG1lJQxgYizfrGqQWgsOcxXh6O9StTpGp8vA6U15cqrbXo+/xw2qHWsVpcvqych2MH6FrT47RN4ZTfUyVt7jMf321RdGtWy1aq8dcaqD6GWDpWtM3SZ8TKV6ovLdtG62oaNY9bk2FrBoGSdfnU1L7Vpq1NWvu81dLKnrE5jqXXspVBfm+TQ8eB7Cy1VktkI082A/EN/MUMb5TfjbybIb3ALLUot8mi1htfmQvF1u2tTD5vkRksxdaVx9Y8WulWgGSDvAGZIN4KkkvvNekGZFHWrEDhPRVSzAXHkZRNBp5bklm8pVxHTFoszUOE2duNmPVcPi9p/1o4HmuZWlv+bB0XLQqkphogPhWP0PIUktOTPrvBbxy3LQ+3lF33oeaNU1inT01MSWBULHMDm2zhpa2rK1v49SaUje2KzM2vnGyhDBRt4P1a3PVxXwfStTahZSTdz5b1m9M7tawqhOFKYb7VQv6F8K245xCF6zbJqMdNtwIkwxh6arzEEJKo5Wkcqla7JdhsrdZhGaatgWIplDtjkzpM39cnG+89OmObyi3j6klkbYKraaya5D5xlkdtcpCW62ihG7P0Tk2HWlJKE2t5wl3XijUwPoUluWWymEBqPNAnVxk0tR4wOrbPNHiptXdb3tsEvcyPufXzfiofA/h6rLNylvo01LtmVTuVFfoUccMTya9O7a2u5bk21mpjYK3va+3UqlQypfEUAODwtNoAWSuPtIZjebBrzxmtHbwr8Xot7ZawW8ZKm22TP2Qu4Jr5lcwL5dWx/MxP2Fsv8+u7dBWYGVymT3I50hFed2ifNluI22VaTQ6pjJrinhpf3A6QDG5laQHJtEE2NlI+MOvlC7+ZwA13lifvXR6O5d119uBJk4GQY6l1gioJvRxcb7cM3TS1Wp5arGul9PVnKa+SMtKSR6iDBnnJHw7nrePDt7kWO7XQY2OCKrzgh09L1rS1MrNyawVKyjlZVqZosbg3SUnZT5TVMf24Je5a+7RYyFr58O1kbWutS8u72lzH54ty+mvlajYmPCFltCzrcplfUyhLCmbtNyt3q2GklVpB8lt1fNwOkDxbcAKTWGvRwSfLDHPALKob9skV0ADCXYyFrGIa+sKP8OfGeBJymaQWLS3m09kdvPfoLGfMmJdLrFTGGMAHi3MU6HsfLVw1JcHYfHJ18LFoxkwaLbN2LfWZtEJP9h0vFjByKQSQu4nSbaXDhbB9f0HTO5TYfey86+v7A1sm4BrgSZ/LP9mXSwgqq6f0ZZqlQ41M+Exxp/yCBTnyWrBOUCsps5osn4LXu/Lp4KggTo3vbHSn5txUrn7h1RinNLnlk0E+uY4+3XM9xcvD1fZPRv40S3vJfKVc0OXNJnKKKceQPMKIg6/7mY7f9diF+h2s4rxeLZbNHXHVN9pgMRKkAU8lzc7nKyZaGZDvJLFnYQ6QYTjI0l45gNHGsIEPeuT7zmMagm+I0rRulauDE1o/ZkkmoIiJNafyqSmBtXIt6ZGrl0FkrCPj0Ssf3jXlkj3W/TeVJ0qiGjHvEczX8Yh8PvOOrN4yS/n8KjF2sOq53DgUKMib5dPbjCf03D6lEXEEkILrMNfIvJJ2J02nrzgHAL/ioSJsGWXuPXk/5zxnqfchymKUSZjLXZ6gDmcof7XS7QDJiMAsAN6euClhFMCnFHzNPirVbWiByWT0yKzrm91LAtx20zvphs67dHk3fGcgOb+TPV/+TctfvhVHx3POZVtdwu/O5MtBE/BJwRY78CHLIutw08SB12PJOsu/xWJce8bBALfCMH4o5VECqLU8Wiy/bDzoJcJDrAlhXOm/kB573pJXa1nkWCzlyzQaXZagFJf6IfyuKRAtpGWCHKNr1JF8napfbUUiuHuTfb/VNWL6rPxujSziwWdjLG1fzUuBpDIXnx0nSFqtm7KcgZgLuLFQtlqZq3UgaIXOmz73160PINZBcrtc09TKB63hWLvWYsq+sSQP5jZVxw20u4i319bHZ2zvFuV3jY5pw9a+Y4YNVwCq3A3faSftY9K7HSDZ5JZTINeEa522xjylzpWMF/Mds7yYZwaZTo3xjLZ0V9LR5dTCcvrOB8tiCRdWeR1Xt68EIGkefDJkVmdWf2YFPzXjPw7aMjkzheUmKfLANiFQsqRV4xSeM6tly3jV3xmtjW0GmFvSPYZKIHmLz2fZPiWF5Ng6tChrjNhUbbUcAcr1Nek5hJsYB61pSpDsAWKznd8x2UdA8lrcNWoGHSBzSgWc1IDwFpDMPG044gvYEwAkV0TDu7eCvM9XrQr8JR7FOPW09Xyb7ymeVgunMGEurht5arJhi3HjUDoGJFOtB3xcnkFyRuKQyGKN4pZVRnriGgvbBLJclYUqgkeX5dWRywtk3sw6FD7HkYBTdJmQqzGgLKOxsW1qgKR08I6lzT6dT2/XkyBc1pPl03XdEwHIjyuf2oS3dr/9KcqYgrS2VRfWD2wbBRW2BYgh2yEcENT8ItOUabNxqoEvwG8w1IpBqY1rVns2Fkp1Y+WS9XOkfai88mWr+to44WOc10/XsdnNGbH2mMmKEctckcWmy5evA4+tASeeZlsb0e1ADkCQ8VNkDDPoKxoGCiC5ZAjZMpbpBR7spkaibNPtFqQObLyV+C0vXxsAkhbBdtDU/j7QMRbPVmjY2XxrJd8Ck+fHwjFLsl4JjistS+ozPwLGTJAsVf5TPFJTrluetRKfs7Ztt5B8WPIu0jqCjpk33wYgmYFBZGCsxBjyfUkQ15iFCcgc/ObxGADUEwSbiJ1z1BJTYv7QBsu7uY6liY9NvqwNDxlAtTYu5flXnVomqS08q8eKtuKslUXyU3MfbQTfekJgY5nlzfZN15brtaJ46glY56XjRRDKFfPccszLcUgdZHz9TCsqrWmW5Fwo4xrfsHGv2yCktZVOJU9qylUpTEtaklrL2gwyKwC9VNaW72l62w50pUC8PZ/bRMyARHuOgGQ2WJh7ST0WYxjGe1q2Y/kt0zlGzm3tl7QsrXLk9H3/pPjpVoBk7x0eXV0nz/YJ8wKlzsnfpRPRIpTJRLuws0mdZoftHzLlcb7S0lobDwouWzByO9tiDfAene+WhKZ4HT9sICa08DeKlBfLDGKYACAcsXTb/T4BKkDcZ2xt1IP1FcvBohBucmTWMykM+r5fnrH3Nave24lqAkm2Ycn1oP6uQSJTGKff9VWW+E4fPjXimaxH3ncdObAR8vfeA34OY1Krqt73LwWu3BYU3mm+8d7DwcI5hzGxKPtkDEzPY1w5EekxIMsu861N8DWFGOA+WB2IQmmCHIq94J1NxnxafmRxJbFVC/h0u4P3HrYj49HnbT2oA1gA4Ly62MkADgXFxTsYdfkB/Dgf/BFyi1re8ypDHW4qAXR2mNgh8osn5zjYb1GatM6saBVloXVCH1fChXQGEs6BA6mMj0VUXtfwjrl2Y2UK36IcqV1zXXuuZZwka0nmLm/zcOgsUcY6m6Spx3fkTyaH83JfWnagOL3QQ/MDkzchzyk8y0vIh+VVLgvC+SZJlm15yULxvmerCKLkpJwyLr2oPPvNxjyAo9zUnUIJWKNbApLbKtZqbeNWmXzS02myeAzIxLD5xM80SZ4uBx1S0Hnvl6Wt1JIcw8YJry7IF/BqbPZcg6wFUHe8jHr5SG6teFwH9N5OxCbbNWtBOtGctjwlnmXELHFsTDGQrCfLY5WpBNi5sESZKxbSF6kcb1vqXaqnJGN5uqXw8n3rO8Y3nekzq5MXZVgs82Iik1tasom2IhdLfSnJGiJDm2V59qhIpXIzHmXUMuaY8nRI+bYSBbXUywQHwWwc5nkcXLzHZgBh81Q09ogKOJ8aolx60M6aYOyqA9tAfZ9vy8jKQWTYZHQq37h3atJjtHRY7lBq5eEtvN6K654U3QqQDPD9iYFKQLVETHCHr8nksRJPMpy2cOmBEf44mM7zdqQqMv9glfVuzAaxcalWWxLutttleXcCJId6BUuwTlPWT1oEtccKfUXm24kOATO1cJJHmHDe0oYxDl8mLQG0NeIT6PYZVFvq5DOZpuQx7c5xel4H0VKplM80sXC6bi3tVQMaLE+dVkkxr5UdmLzksPR1Hpe2T8YvAAzGZjxh53MRJbBfqmcJJGgKadsuv0yH8ewx10MzUNwKkimvFCxnJavhodQ61ugz0w6K155Pz9aVsFLcrcqCLsdWuSf5qbcpbxtjsGMrq8Ka3HXdrCznKyKsLGxllK2E6a1hwYjE6rClvpr4hS5EUazgjJS2eQRbo2NB8m2iWwGSva8ftqsxVM1yqcGsngCzU9sKEOv4IV60oKaAE4gWGQYQZF3YCoMc5Eu+Nh283nt0AqQGKy5rvzCpyvQCSE6FwmQV19dfSt+X7LYfXae/SnTowJbKRfjN0ispPlIIr7V7SCPm0Srg5PfU+sjy0L8DwJD8z5bDw2fgXe899mKL0FIG2KwtwoQXJiotB6ICx32Nl+rRAn5k39QmeS/C6/TZYcSa+ygAMGT5Waa9KK9G5L4oILG8S9oeSVy9NSYLj3z8Zwo8CVtSQjTx5+2KXRtIbgOCJZAs+7sGvtdupatRK0h2ige3fOdAt+0QL6OSUrpGWj6sxd91fTaeL3qbnHmw1qIzaZpBToTDxcE45Nktdaz9ybmPWp3lJ1NUSnKmVSlhRBXexrmZ8euxSutNhH0S6d0KkMxIC6OtcUvMJgeCV+9K4SgQIBYcIA5G7X1CU2kPUDYQ+w564nEmgoRa22hgr8se2nYc90n6IW1r+6z+bCJn7XPbtcNjaas1hbVJq0VO56uVvZpgZYBunbjyuBqLTAwaqMs0I5/ZZNxI0Ou9r14OlPI2K0/5IotS2VrqqPthS/yWOLxMbdZQptwfkmeNX0u8e3pevHna0o/HyLZWmXFs+rWxexvaveZXn4WTFIxCcvWy60wylq216G06x2klfVmp9XXeDeQKt+ZmCn1B1rHfrXKnmTdB5FNjeqdmi8fFZ60K5RYZr+lWgGTnPR5eTUBNWjYmihXuqJDOB5q8bSySWT6XcLIQktFRBiATqJwsX85Fi24o72423+7E2igbFF2Xu4Db7/cJuDbGTM755zjsYoag7VnjE23amLg3MSwthT1YKRl0XbwJL2UwtzRL+EzlllefIQ2AOy1qI+/ZqsIx6bUN2K3WH60srQ3O2kCtXYAjP5nCM/WTvnCD+S01xbRlmk4f5puwJiUGgIIhMxzk897Hm5pEEwR3XKEecR9x2hfWj1O0Ja6H8X4ulp950gBdPuFZtkchlj4zLDLlVU+CwOQSUgJ4V1mu1Dzi51Wbpa/IKV6mFziX85Ncyl3yMFh87YaUe5vKGw8AJkz4Uxt6j+R2RnY5zPLOD0v+qRKdW3JhDLIDnWNsowXMkD1oxuQeT9Ym+fg+8GRMd5yO8E3hlv6Pz+Jpyjw9Bj6p9Q7cJSA9RtUAbEvPRppcLt/luArzn6eyrs1yqHcyGGMWd2jp+Cucu0HuS9uQOfvu5S4bz4Yovc772UVrVJYd/NS2qjms2FvsppsAIu+s9DOtC+n/Y4whbMsLW/3w4nbEmJ+UdbMscKWDqeXf8Tnjkbr3mlbeTeKTm/jYJS/s4DK/ro/lfThovxUgGcgbchzzvbhefleMyZ7JuDdRViooiXYsDwoFkr5DJYXJKUwMMi6brBcBuIBZkwkgSWuWCw3C3q7UCohrbXDKtloD4xogyzy5kK73c6visChsleDaIts6ychxE/hWhw0KKAP1etwzwHgsZTJog4WkxBuHpsnSq1muZPt6X3qeT+gtlq4gdwJIZhY29p2Vk5VDPl8DIXMuq3wXFBQ2d+TlyC3xFAwTl4VAARAX6lcrMwsXn9XTY89L/Mb4KITPn+XvGG+Wv+db+3ZdvI02hL1zeZHFD7ggUTob/TszWmvrLeO9RDczN5iEV4Oyy+LW6lN6N/EDU/yJI4GVMq+3YWP/UQWinvYp+u92gGTvM1AMpFZl7z12u/wgGgc2OvmtjuCJsCITOJsgrE+XixlYNcZgGKImGJ4Fi68UllIIyzprwe59egV0oqWLeDWH8fpu+VPTKRj2JvPYUm+mgLSW51gwXrNUxMkkn7wZ/2hlwXuPeVPrwtfe12+UY0qqrmdJKZFl6/s+zdPEVZqgOMp3NRlQA3prPFIDC6wNS+mxwz5rZQvEzhis5R37IfVUMX235BmSuKHMGgBmMs7axXPHOI5wzqHve+pmS+cR007LXKIacJRU2k+tf7e4TQMAJ9q/BpR1+ZZPUqW1OmwGySuKsHymeYcpWq0HzEzhkikdT4JpGeait8u4DnNV36WHwIHpinNdj+4iXfWcFJ/cM0u7otEGktncsMXtHaNj9q1PYdPvfAW2DlirIJlYeA05I1UaB2ycMWJzC28HeqUOTfOUis6tAMmhCqwht1hDSyCyRFsYmjU6Ywg98Ze0aVZGfVrWGFO0VOj0jUmFEQPnLI1SXUua4qksdI+TWgdJbcuDpsfRDmsAryTgmYAqpSM/l/x8mlZrORPrzkYhJfmVAeHSWFoD6IeO8TWLqn6/Jug18CyFaymfrq+WJRIwxnDbvT2UlIBJedHbe+p7tHVaXvAYq9NWKsnnDNQSkMzjtlmSt/D56UFyG61Zd2vGEcb7FumYZGnqcSvDdZ1dtv8FUNzZfJx3mbHKwGV8VO+TQ+mUIKsUn/fzYenWxvShIJltv9EXfJbGRQ23kBJWy1wLtxb3FLxwK0AykE522hoavrObt/gElk94jJhDbhYfiIvXa1qTvvhBC/+SRk+tGbNLrEA6HSlkDFwmjPRnrS10+q2KxluVWgHxWhusDchWa0MrkNT+bCVACflNz/Il5DWFS05GLWVm70qKXalt2fsaz8tPzaN6FWaLgGxRhthYruVRkw9raWwBzhqwaxklw5TapSYz9GpW13WASa/K9T73UMSUpigfc/6sUYlXWBo1fmdXKtO4oiolYCH5LwfjObXwSikclSPd9ul76V9EQMq2A+rwknbK6lucZ4zLwhlj0Hm/gOSwGtuLbCIv5x5xZJi4LVGvqpb2rR8PmNbS2+IRgpen0VDjLZBsCTKJpw4WdwtABsBuqF/OItQME0ka4rO0UtvudYmFK8c9VX/fCpBsYGD7aSvFMpBMul0BAMawWV1OVAJsxj+7pDwFNYA6WGCtXe7J0xNfZ7tMOMj9ksGNjGSAMEEEPjAm/skLQULZe5N6pzDGzC7bPDDXo+/sshe0JIiiIhG3ogTSy2dTflmwDGyEr4ZslG8Hzrm/SMa0YSk9bD/RVo0wuPRSUqkc/DGxhqzcsNZCbCtMSItNwK1tJ3lC/p74LLXeee+Tm92awZW+XEeU0ZJDNOHAZw5USZ2klTGMu3kPYnDx1nUdxmGgihlTFjUNzGUR2aLA5S/rBzlLz38wylCxvCDErtNG9kz/DpO9ft6szEbRJgLoCRRi32Y8qJTyZvgsrwIkY9KkZyo4gGXPeL1KSrkRB1BNuLFPxAl/o7D8xrLE3ws4NzFuIO2Ob/rOlteH7FmJHdjBIwadKZhjqxLMdSeZG5wbMiuuH6NCY4XhaUlnTtKqm1enz1x+2fkCjr4X4Bc531rbZ88AoN914gKquWXkdsZFoQttFKf8/TxPSGNU6Ur4JT1V/vQ5s55PZYrhPK7H/KCc9fkcssVpGpsnwpyb8kXqO36SkWMWrqRElnhbygF6A6YfU3xiLdyYy8DANtKIaUdt7JwON2t5N6eQ5U23Hx/hku4Yg9+tAMlArpU777KKUQsIia/TDIwu05g6K01P7ofSjCX3GEsfraQmCbCv1TcHA3kdrBF7tFbuhWd5tJIcDDFem1Bv8VVdKosx0/7sAJKDhSEvC0/3UDpWy1wDpGt1bi0TAyHZHzgob0lfKlrht1UCObMQNZZZkryKO+xhDb85723Pg9Ph42Irf9V4laW9lQc5oKIBq8pHPjHzdzXAXgfHh1GpfhJcBl7XAENO+Pk78X2l7FvrU+zzAw7uRapbdKM1OJf/+jKe8I79ZeklgBhzenn+7MxLR65HL/n9ZpdPsXaX/tPDc76VqEz02vYVYnmk22+m74NnylU7rfGdHp8lQ8xa/Pw72b/P5nqFj6RDgaQsCHgqXgYVDmZGV3upLFmVL9kTRFQv6BgM0Eq3AiR7CFdmNmo5WiOmoG3+TAC2OnAyfScapYm/5V8KpF3WodF6y7TQcsczksLNY0zSnoRP25XPx4JkRmx545h8WNyrqz3eeOPB0sa73Q4XF30iSLXAbRWQa2VpSaN0yY12kVVKT/LwFiCrlTA5SejvTiiArZO8nlzTCS+fQLcAQAZQQn8OwwBrLa6urpq3vLTu4z0FUFundiVEAre1sAeXhrUXOXTG4mjw3MLDSx4lrw5HyALWz6EmSbqjy3h99CbjO8aHDnx85MCZybn2/eTMEnbMhM6ALb8YKldiA2CR7xmQ7rv8HbuOOazUyoPivbpYS8rsPO/8xlpZ3kDBiJUeyuSAi7WX/j3Sw5hO/U55J+TtkNYPADyx+vqxnUdqYeRvI3BKKQybE8sgmSgn1HKbX27G0hsFRgo8cXGxm8aluLxl8srHldyM9ObnKWD2aCvOOoRuBUgG0ks4gOlwgNSepu+kMZV2xQR9qYFyEB4pdKJeigv7qDRwEzVZrSvLexI2ERAvBxuQC7djJt0WgVJ73vqstYz7/YhhmNps8nDSwdoBu92uODBPAZL5EmtONZBcEkraaqKpBSTXvq/FWyMt+LTiV5In3HJRDqv7yVortiXlbt221OMm+L0tj/YJT0a/KaDM06hfBsPeMWvVqeiYvvIg5aWWvjLAkWknVunqWLt5C1WJajK2BIjj+zSetXzLXuhrKQfCDbIyLHOrKF2DlUAUey7LWJLlte/et9rnI8l8uGKXe31hCpYjaQb3G2vyq3ZbqY6rgb/EGaX3rL71cpE0KhggtfxzuR3C6j5PztCQWwtDPPKQPOPla6G3PEiWDBwb2WSDmU5QCYhOv6efedTyRvIIkDUYqgHrOUSSTokkQwVGtF30C7u4l1OaaQswq+XfAnJLArc1fshbC8iSAOm6DuM44vr6eg7T4eLiIvGRO4j9q6FPpEvAGnFwvl8Ns/Y8/NUmMClQwrO1wx1aCDH+YwKKhdOk+U7HmXgxPeRVO4hHLZpxLVcAACAASURBVG7Z5TIe9+/fx/379/H888/DWovr62tal1Yw2crbxwDRrYK1BLRaJrSt6def5e9bFZHalemleKWxXaPW1YGRWX4JSHbEkkzHGTVQHa6slXjENa7CsWdbVwxrANUYs1gEJcmb65b9wX7IZFnX5zLNIB6QDWnI3+X5JDxPgWtpXIxkxUDv167JOe02ku/9j9/5NotZDhp5KHhKYyQXelh238XKHFJ6F6jkBlaHK80NORCP4Zd5ifGVNYkXEiBeFiTbVmKYwEvy3NYyf88XGtXmzZg3GwOHGzyOcWt7K0AyYIBwEAQzExqztInB9NDaHIgMbgo6dbiZ92lNUWXnd8pZubUWDkOS1ugd4AFrdnDew/lJ+4Exy+AcnYfbT/EuegLSiLU7uLIJ5ey6Ds5Py879bDGd7psXe6JHt9xMpKl1smTE9hTJNkjTZEzclvcaU8ZBvoe1DtfDALPr8WjYw1mDfvDw3eRkfnQj3DhgHMdl8O12O9hxTPY8TYM3r4sWeAAwqP1WbKLXQkxOPKMbARgYa2OL+BBPyhypxITvhx2InOqXl0dUWoAA4r7H5suzHvLwjYGFwbhc5RUOeVkhqNNbzGi5fW6R+fIv+3L8nR/6O/iRH/mRZSXmalZUZBuT1Upw1mbjgoU7Db/GeBzY0xvWNFAyqr2CfPNyKXcGCOIa3EDcx3leTmalrwHcGrApUZ5cDoBi2LwsyUGtLO0YbnSkrYfcLy5t/wogTuIywF67PaeFRgICCFhdeEDOa2z1KhzM9jHsOH83YiwaBBnhEaa/Cxu3XETAE8ti7Rye3E7ZmRwiGAMp4ADvEI3LcX94OLiXAU5ZfT8ZxAL/TMAr9H0KSifZo+UO38Y2YkhAuPd+udExCTdei7KUx4obH2XP5CCI3M/kSGEs2annEp5ciRLex9sppdXWZ8/0b81+Szv6/NmI6/kQd4fe9oDzeHM+eC1lRvBnbfx0syeA6fI/7zH5bJ93CgRFwk6rFpeXlxMO208H96XCtBe3RNbANCOKbYjsbKVbApKJ9kND5fvnjJi0IpOnVumgVcrGc84poSUsfTN4ltqOHEDhmbRGLh1JDjqEk7/xRK9B3/Xo++lviasYdaslS1MNOMt2DG0jn8lyyHROcc+I1pKjNjpN8A8ePFj2rIb2uejTQ5XjOGJU/jand3l/se/M0iP7lpXV+3zpK2ljMYGxtFrbJBAD7torR3jWQlzYmKxda+F13q3Wupc/9zJ+/Md/HD/3cz+H7/3e78Urr7yCu089laXZquyV2qvl2SHEJtC1ctfyLoFIBtzWgC5LO7ce8baRfSx/63HDyt1at1p8yePMkjeOeVx2cciW3REt7bm1PzUxt2pS1rF0o6WWUHLWZS7/4v5MACbvF/du3WzZ60xq7ZOfIc1TjRNJtJ+Qev6I7yRILit4AQjKsut8vPcYvfJqMgM2nR4F2JWLfA6hUlzGfa1jnHFJK8+WFFPGl1omhPEqD2Lr+GFbnW5b4yaj1t27l+j7HhcX09xuLu1yKVEI++DqejGKhQOqzOtLs8w/Que9NSA5m2zFICiBt/kbCRfDRwCau4rTbsrkd/2MWhuIb2L43M9zJ7ZQLNsp+uifMmw12HX98l6fCs3yPlDQM9IKROk7+x3ia6ptZZHfLy8vJy0S+8V6s9vtsN/vl3T7vsfD+TO0ibV7GD/i4uICfd/j8vJy6qdhzPqQghCyN9ErHtETvAxDBRLZR5+FqfRpiRiwqP1eoxT0ckCk27B0UIuCZLVdA5j44aWXXsJnP/tZfPzjH8eHP/xh7OlBmnp5tz47Fuy0Ar5DwP3yXVi4agBhyyQowwYFdEv5JMDg79fjl96V8mGuNT07MMW+HwBiFkML46VC+Oa0STwNTIEcnBhjlnMokoJVPAG2PnWXaYxBJywt4XxB1/XZ3GdtWo4txPq2dpNrNoZoWilILo0Fvb1LA+FA+5GNI+5qsST7TkXFOZy8Wxs3C7nTlpHVueu6xLsWELGCXq2qzQmB556+M1mOw8H8YGW28PMtjNFg2O16DMOAR48ezVstHXwjXG3lz1a6NSBZkwYjGqhKkKyFnQbJMm66CZ2DZJ1eSbjrAwz6MzCTtSYBv5LGccQwDLi6uoLvHS4uLqogq/a8hbQg0ACRfWfh18pT23crw8t2sd4nCkIIO44jrO3nXQVyv/gIb8bpZLuZtq9g2Cdtr8u+/Bkkz2S9S4fK9O+SUC1NvPFdsWmqbbU17iHp67ZYA22UH1wuPIMi+B3f8R341V/91cnln1IYpu+nt2hl5dsANktxamCwlg+N5+O7U4z5QwB76TmTBWv91AKQA0Bg3lqSfBKFLgc2a3VhVAKoSZhKvKY8SJySSzT9uzO5gcGBg2ltpOlt2k7GpJeFMCNQjdp5iSlUuVwEcnAY5lLNDxwkgzxjgLpc/rWx26psM9o0TpG3Q2ua5gg5Wev7lF/NYsWNz6JiJhWUsOobntcUjgVoh0tpEA2C0jAWcFuc79vqx9vrcLolILnurSA2YG4llNWPGnu+RDwKQSwtvSF/+b3v81ur5DJ7eD6MQwaqgjU4uXZT+HwOTDBcDej7Hs45XF9f49GjRxi7IQHS+sa9rNVWBmRJQGjlYwuxNP+ru09vSuNJ0n/++c8lk7QWspKYYsauDpfCXz7TPFhr6zXgVhKmZR5YF9a6fro8rG1qoHkJQxSQq6sr3LlzB88++yy+7du+De94xzvw6uuvZ2kZAhBKZT80XOstiIFa2n4NGOpn8l2wCCa3dRKf6K2kwdSUdr6ELFeQtDFBxm3jt5xKihUQrcbSlSLbbmG7LksjlC0B8I3rqWy7EiPW2lsO/3TKArekWwCpCRChy8pj1q+9J15qxGVUYQ7yxJ+yJzcPMmrnOiZH+IVNGhyG8oR+r7kXdC6XP5zP4oViuoySd/RcWFNUD6VSeq4xLxqmsYw1HtTPckOfS0Cy9x4XFxdLH2kF7PLyEgCSrRa5Ajdi3I/w4xAtygCs7ZLxdT2MuOg77Lq76MyU5hsP88t82uVuuY3WaBUkG2N+FsB3APis9/6F+dm7AfxDAF8B4M8AfNR7/8r87r8E8P2YXFz+F977X1rLw/vUHG7MdDAq67Qp9PxsjmuF94v5mVsO84U/Az8DYbkvmFkAp/j17QfLxDMv2jt4dB13mu2cg4Obbtib/UFPTGRwNW8p8B6w/R3svcfDvcOj4SHe8fR8uFAdtJMWUql582tLc9cxljpETOuv4+h3TGF4q9CbwUuGSwVymDyttdOBCmOCNF/iBk8cxhh4Y+CGSdHZdf10k1wn0kAZGHMfrHlZ5X7Mhfubr/AsC8eYl1n8UTJQLH8zP6HANG41zzOe6LoOu90Od+/exTPPPIOPf/zj+Mh/8Lfw8OFD3LlzB8YYvPnmm9jtciBCD6+K6lV5kCyzTa4GU3DI0ijdqCif6TEj+1xOukubOt0H08SRV3DJhT1M8tR1gei/mBErvx7HPl3FrShCJczunLzRL35KWSXH3fQ7xLZLSXX6sq2XrVL1puF95oUVLvArUep2Jj/Exqx3pXmiIwf/vM0L3BOl0CzFkwBFWfOdh7FT2HTrhOA9TD5sp7bLa5OVj/Uzw2ek7yUvBcqXuKeIk8FKj53UFzKQXiYS02zdq58DqhYL8dRWrZZkEo7lwW5qDLGXMVKRYbS9W0Fyeewm/GXE6mnASm4+8Oknxcv2HazpJkxjsKx6X+winhqGYe5fPymuVvSl7ZeLqrz3uNpP5bvoXeJq0HsPC49xP3lAspgul4Obfo/ewGE6pE8PozNZvtEYKKnFkvz3AfwUgP9ePPthAP+b9/7vGWN+eP79Q8aYrwXwtwF8HYAvAfArxpiv8XQWSCmxCnifWHoXEz+ZzPx8dWKqseTXMdvOZs/05B4+u6683C5JdlC0xEQ/sNGFGZZb5SIQz9NbNqobj6urK9y7dy+bqErAi1vH8ombLeWViE+O0b3LViv0TdCPkSL8qJ+eh8/wDEDsA+cz4RvqJFcb5KEXILanG0dc7HbLkudTd+/h4dWjJYz81PSk2i0fOxwQt8bVadTo4uICAPDKK6/gueeew+c+9zk8/fTTy6nmYRhw586dZqWrZXwCmA838fglcBxIKjvhs5SvfsfSTgFhvexbgKnMj5VPAg9JFHAQJ/6t1popzbxvEmWrYCUsUbk+p6OgIMsxzgAxvzwqtwwbYxpA8hy2Au61ISe3PucWQD2nhfpkZWlsQ3a9dk0hSWVqPc1SnzL+qVEL+F3LQ6VYza+aR2M4IFXQSysMQEEpaRwCpbkm4XVjptVuWV4PwKb4wRiD6+uHAKbtEBfL9eJxbHddNxmOdpeJYjzdqOtgTLxnIqQph0Voq7AKEtrHWounMXkgu9qPcA4YTTi4erO0CpK99/+nMeYr1OPvBPA35+8/D+B/B/BD8/Nf8N5fAfjXxpg/BfA3APxGS2Eks7DTt5Z0uDHpFZkAX66SeYT05f4amU9YllkDpjXhFOJMnd0te48BzEziFqtyIOf9ZJE0Hg/9uFgpdTvoZVJZB1XAJMxam7SQbIurq6tp0nsmBaWlT4AD1y1xNcn3Lb/3+/1UB5JWaNdxdi1nrYXdddQyaAAM15N3k13XY++vFws0u/FRUitIPjUYkGkuylrhxin53XsPR25p0uEDsfoF5cRai9dffx0f+9jH8D//43+Cb//2b8frr7+Oruvw6NGjBUyzMkvSN6eV2qpFFpTGd6eW+pkisYx7u34g00yoJpEVp+pjWUZn8j4iXgdpPdj5lk0geYzvS3xS4pdWYMOoJp8lsTnEqf43xmSGlrU8dHzLth90REYTn4d6PmNAeeKd8sFzoN5erQeZRgL7bCVqC0geC3xQAsdsnB4yblpBcvtqXRtILlGtf5M0TwySNY9475UxaHovt0KFd/fuXCy4pjMexo+L1wnZN13XJ/vLg7MCay12uz4Jb1xuVJB4ZrfbzcB7h/3o0HVXGEeP/TjieijLlVPRoXuS3+u9/8z8/SUA752/fymA/0uE+9T8LCNjzA8A+AEAeM97n0+sISXN0CNnLH3l5qQV5fl575L0g6VQxgvfnbIy1sCOtjKGomurSWCssM+4tFwyAbRpqX2/38P49PrPElHgpQD79KOYREY1Ddh7v1i+S/RjqkgB5Abgqt+XiIFj/T6kpYG1LMuP+riEp28ylAOtZDGS7eiGSYm53F3AYgLfYd5ZtQzc0GBuzYMBFgYE02frgKU0doForev7HtfXk3ufP/zDP8S3fMu3YL/f4+7du8lKy1pdfCNIRqE8Om1WbuZaagtQq8mNUwPlmuLivS+O+yzeSpjas+k5VyZYXnqMPI5xwYgdqDvOrWI7rYGYNWsykLab5Ket7VkbZ2m49bjT/Mfz4S7g8rRKn6V4rXQswK6m06isyeervMNeH1F/Jn92u11mvQ2Xe0nMtNvtFgPSsn1qTkcf2puKma7YM+cFpepr2RyMFoPtEATa9TAkhqnaHHQoHX1wz3vvTesGmTTezwD4GQD4mn/za/38LLHW6Qo70Vnhbxhy59Yd2R9lbAqA0oN7aWfKA4LyfaEeyaex6U0/U37pHmcJLCUAvprBgzEW4+jw8OFDuF20aobTo3K5AkDCJJLCieGk7CeYh8ISub4tKQDREpUALHum44VwLe9raf3Dv/ZV5ZdnqtL3vvgigHQs6Nu2SkDSG4OrqytcX0/O+1999VV867d+K376p38aP/iDP4hXXnkFd+7cqbodS9NrmzRrN58xZSGJSy7eKQE6BpDDZwIa1fNi/QrgmpEG8aPJ24VZ/2qKwRqVlGPv8n3YJWqZ0FIDxPGTH0ujn2/uTIwlDUCwlr5nLtFI23aVfc6yPLWtP/I5c83F261NeXdsT2uhbXJwVObXksK0puwdqgCwMpTSObWuVjMchPeL8aXR73zrLoNSO2lZvesmC28AygBw586d5BCetRadH5ctFUEGXA/RZ3LwShHO04S0pnQnA2DAyPE8UJf1tQa9xhjAj7MlerpIbG88cNXWDsfQoSD5L40x7/Pef8YY8z4An52ffxrAB0S498/PqjRpnS4BjJKvFrcgXRcPTnk/A8qwJAoEzhnJUlewJEcrrkusvqnGk167OZVhL9JK36WDwCz/74cBwziis/kp32Svl/cYw55Ya6dbpmwHNwB9Bzy6ukLXdXj66Qt4WAzqpHpRYLjZsTzMAo5rLlqygSoOdS3PvMV+P/szhU1O4UsQqwFt7V3pvf4sUS2vlvhnaiM2sQyjnLhmodexG8x28F2/8L3zwIc+9CH85m/+Ju7evYv9fo9hGJbxneRpCaBs7NORLZ2SuMz7wwI4RN6LFSSMfeJdh4GTIOiDL3CZrqWHItkkXnKZFya8KUyf1G8uk2WgihsJMmLXIMqSysktZGmEzFH56M/FOJHcTjmnx4ClyQ/r1AB0Es6PmaFluTPT+zpfVdCTXKkzxtBbl5h1mq5a5WxQOLCWxAIw3VSmCgZDfOqO5GAb7X/yaGR86O1ShsBbektUMQ8Tb5iUxMbkMeCYGpJocm0IlK4CqAabwqwrt1VqrDI/cJhulwgA1497jKODgcPdywt0vQWMh7w7tIeBnU66CivzBBmlgawz03DvO7s4MNh1gPcWVxiXg9IXuztTWWZ+7JBuZ2M4CsLzmJ+u8UNvLTpj0FuLKztgv9+jm+OPzmHsU1hrjIFx4zofFuhQkPyPAXwvgL83f/4v4vn/aIz5SUwH974awP+9lljoPL11IbzTvvm05Sqn3OIcwLSDhfcGfpyAchJrEUjchYksryyjqk32RC8jS4uSJC0Ivfd4+PDh8u7Bgwfo+x537ua+lNeW7WqkwX74vN5fL5rkcsMOopIi63UGom9/Ygec3EiuD2UgNFgb5nAGBq+88gq+67u+C5/4xCfwkY98BC+//HI2to0xyTarGrVaQdeWrPUzBuj06hWLz6x/7OID9l3Wv5T+Wp1KYWK6uQssZnnvejJNkL3sAGBN7rIt9H1r+WRdepa3yxWQtTTDdyu+cyPHYaTTaN2uQfmOhXM5j9C4pCrMqs2u8W4tH3xUzCaK+6NlHAaSi+WueF1aLc8R4U5NDCuUysKet/JiqwVc44PwO3imMN6ht5O3phoPawOa9FQTrMfawBHS0AaDlr5hSrs2PnRdh8vLHbpOrtJb7E16BizUszVvTS0u4P4BpkN6X2SM+RSAH8UEjn/RGPP9AD4J4KNzAX7fGPOLAP4Akw+W/9Q3eLYIFQmVmCoSt15ol2O60UP8yBCpmX4Km24On9yYlDQ8NnGtXRBRX1rS6dUm5UDOOQx+YoZpj/LkOm53MWaHio5xLg7kk0koY7guMoLkWMaf/cD7j8rzTG8t+vvvn/r7+z/16UXRMz1TJonlaswFXjgN/du//dv44Ac/mFmSGVCsTTqMTjURaWDCAJYGuAzMlLZFhXAatNaU4EPrJWLkj5ihj1rMuOEg4LG1fqJlNfl7mrc1WbhSP2fWfOIz+FhqBeyMWuaB0jsWjnmjMMzCWHAn2FQWX36fKJSmPoZSIm4enxDQPQWdireA9n6pgWSJe/b7PXq7S8ZHbyysSS/ykgbKEJbJI23glKTT2KLk1JSrkFfYIx3CW2vhPLlFsSlXTi3eLb6r8OpbC+H/LoC/u7Ug+eRBbn1T4SQITieWPE03A2UZ1w25VcgYkywlhGfWpsBblovVI7FUNNU3ZaLwOfh4AGLYO9hxAMyAi4uLZL8Ps0xvIWa1CgNK7j8cXP2w3pne/rQT1r1ul1sb2LgYh+gmKPyNZorz4Q9/GD//8z+Pj33sY8vKiaS1gz46/0OI+mIWY1ELeDlGSvGY1ZiVN+zJk/G3AAQN0tgyNQPfJSWkVJ9S3kwJOMjybdoApyXgd62Nw/d2B5jtxGRnKzH+qXmUqANNHhdEXLM1l3bAzsajy3hYW6u3g9628FsvBzqEDlV+tsZrPpOxQdHQN9g+evQIFm72nmXR9x0u+l12Tkvf8ui9z4xzADcUhM/8kF7bmQXmf1+TMQZ9b9F18mY+AzdiuqCp7wQe437+W+iW3LiXL1/KdpEV042uO2tq/PguuPXy0JO5Xw5SRJ/Gs8VZ8VpIM5+McldfwbVOolk1TvLy8pCQxjA6dbGKg/HT/mh5GtUSH5yMWibBBaAP034fecvc4DxgyvX4j/74j6a6gGuWmoZhWDbjh/1S8mrq8Clv6ApeNfRpXDnwQpp932NHi5Feg+qcw368Xura9z0uLy/xL/7R/4A//le/h4tXrvD6q6/hzrvfhRf/8jP48ve+F+Prb+LOU/dwHwNcZ/D+y6cAa3Hd7fCrn/gEXn/wAF/5gffhueffg69+4QU8/a534mu+9uvwjq/7+qWdu66bNHu2rNzYpyXSY4O1E+0jcavVT33RF2ev+74X8dtAYdfF+oUVivsP38S9e/fwoQ99CC+99BI9KDdHWAUHpbq0TlJbV4lCG9YsynKpMTwLS5NJmj4/s6AV0RbhXrLm6PhsvFf5oTJJn9Lap9uyVB/tmQaoKzlJmpX90WvUGk7ODYekyc7UhEerlmQCLJkl2TVeaLRW5fiebCNCvoIKlMZaHYy/VWjLeKgZ2Q5LMw/X9+lhvACa+76btytc4Km7d7C/Sj1ZeO+X+WcN2Gq5naVTK3ExzZRvGM8454D5Qp1pjnCA8egMYHsLiw7ez144yDawVrq1IDmtTLqUp2kJO3/uhQAIgNiqXR/GmMW5u/Eexjl0oQyj9Eoxe6lAfgJzSSeZLAMzljok3lGeKgUGozogIxlNpnU1GIwP9+g6h7v3LuGch7V+AdnD7BbFzFpf2DhvjImAcbbaeGC6hUpZ5L33uB4NnNnBzW0QbqCbwvK+cOPM+Da13Mu2ksRAbqh3GNj7/R6d8RhnrxrwHrvOwi2TSSiPR78Ay8mHo/EGMPHqzNi208HNaT+TmS5BMD3waMR11+M1d433fPol/Itf/Kd4z3veg9fvv4H9eA17/zXcGfZ4+NqrwPWI0e3hnrqL+w8f4s/3A57yHT7wrnfj677yefzJJ/81/vzV13Bx7xl8/k8+iVcvL/Dup5/GUy98PR6OI55xO5j9CNzxGMb82lnG8K2WPqP2lnoALrthjVuUzIogcRjj8ohvu8p1dNELjYcHjMMzT90F3IBXv/A5fOd/+O34pV/6JXzTN30T7t27h6urK3jv8eabb06XCM23VZq5DTgYyH3bytvUWqkGnhiQk586ndJ7mUc38+4CIgBEN71xwI5DaTtG2QpdK1/w4mNMTKvTN7t5T62T3sVyJfmF8SvSYGDW2PK7NTJhUk7AMiljsi8gRCZLsaRtQp1l3RiwjIYQmbEvjt0mPiT5XFMvLXGZuTYGmd9feTg9tgMB7GRVglssy6uLccWkZs3jc2U5fJ0YL3HFpX6b5/KsEbAbm5Z52uPP+Vqu+AQwi/2w4INYHuKlKuQnedcNiWEpGJ2MH9FhMirdubgAbNweYa3F1X6A6S3GpdyTIcwuRYj5LtsuK8aB0vthSG9QXIxx9FCq7gSf8OeCE4dlYE/nIczkjtx7j8tdH3GE2ye361KjVIFuDUjWjLEhZvZE7jVeBqgKZoxZnLtLgGiMmU9rRiBYs0Zpjal1QLdep1gD5gEQe+8xGix+DcOSSLCSyhvy/Jie7p5ulUutqiH8tBd6TPpGAm5GcmN/qc66Ln3fLxbkULewF1qG0/tVjUhz2SJj8kOgjFi7X3Y7vL4b8Oy9S9z5i1fwc//1f4N3vvOdS1mMMXj06NHUHgCu3QB/5XD/zTdxNQ74jP8Cnru8i25/ja947/vxgfe+D//kN34Lv/u7/wr+hRfwJc8/jz/8jX+J5174Brzj/e/Hm9dXuLzo8QAD7vldpjGX+KFWl+UZmRjZVc58D2PN4sM1ezkGWD+zw6tBmbt79y7u37+PP/mTP8FHPvIRfP7zn8fFxcVyucg18Z9cuyREl0uXr5XWLNNrfcWIWdb0xFPKu5+XD6X7RX2xUBgnpTJulVMA96wweTPg9SrVgYLllTYs8WAN/K/FbX3fQqV2ZCmzlZbWrQLsQGVIa61PSwqc5sV2bxKHK+8lOqYvjsmbxj3iUCPri9LlJEze73a7ZC4GgP2Kd5lA0tgk57+u69CLi646cUGZzFvzA9+clG7Tamlnna5uI5Y3O8jJQHKt74O73L7vARfxzlZeuzUgWQoQNgmXiDIqO9hBTkQHa4G26FobmGB7PVqYpgY+2DP9XFoOllviBo9xnOtoJ3c8wwJwQz2xWF/jldl+8YU5unhIb0ofST6t9StbNLi1IDCzHOR6b3eIKvupAxbLorUWXgiFtQG88IUIM44jrsdrPHzlc/jTT/xzXL/6Gp566qkF4BljMOynrS4Pr64md0vdtMS52+3wysOHGHAP9998iHfcu4c7d+7g6//6X8cfv/hnePGlv8DVw4d4d38Xn//kp2Du3sWddz4Hbw1st4PftwHi1meUGHBmcQ/s462gJPjaDLfwfeM3fiMuLi7w7LPPTn2x+A1PL9Ip9S0VrMSPc2t9ttCW+Gw81wBlDJe/X+NxprgcqiywiZHVpTW91uelcIeAYNnWx/Z5NQ06rOqHkarPKgft5Gc7YGRg7vj2aKGtIEXyXGv9HkddanmkfVNeIdFA0Ry5xQ5IDVXGBM8VdXBIlSa6ApHKgZa+XAwy5HIm9nx6xuaXVI6vGXHCvDHhnHTMt65aAbcEJHsf9+BtHQyUAbm38+yR3j8c/kYf9hPGa0xbhT8Lp7dW6Hch/RLwkIpDDJMy2NUQti4A+/0Edh/tr5c0wr4kP05uUeSeX2+iSzd5FeUwmsWKKvulZqWtTUD0UKNJNbzACzJ+0IB1P8F5dPPSUWD6wY0LSG5ZmZCg/Krz+OJnnsH/8d/9NB588kXcswYPHz6EMSYeYJxXGQZj8PmHb8L0HXrTupT0NwAAIABJREFU497uEsP1iNdwH+M4Wf2evncPX/7Fz+Gpp+/gV379n+NzVwP+7X/n38NzFz2ef+5d+ML1AOP7acuGb7OsleqQtTUZF+O4b7PAVcbglM6YpbMmLMMFOIGstRiGAbvdDo8ePcIXfdEX4bnnnsNP/uRP4vu+7/twfX2NZ555BsMwJMtxIa4nh0cHupWzDQRo5/Wl8cjilGgtfos1JM0vCvjwXo4VHUemK9t/64pdtlqDfKJjVAP+DNiVVpo0yQs4DgG8LUpTLd7as+kFj6/bjdWPHYxm24taFdWaLC69rxEf6zcHSteA/DHtsJbf1mf6+fS9lG9uYQ0GmUNAvp4fw7zmEw8VKR6JZ7byg5d034lyfiA/dVky0C3Ousg6jhQks/rlY2ZNZoR8Li8vl7ad9mJfkrpxuhUgGTjMIgEUBqzJ34dgaccWLLdL/tu0uhbNMuTPtKrSwNZhQtkSRhOCNXzXk+FUt/huAZvzpBtAcpxM4+AKk6z3vrpkUZu0WB1L4RkIy0AyfHbNpfbVuKY9L+3iPXDR442/+Evs//KzwHCNq3GAhcXFxQWGYcD19TUu795Z8rn/6CFM1+Oy26G3Heze4eFwha63eHO4xvjA4e7Tl3j3M8/gPc++G698/lW88eBN3H/wBh48eAO+vwfvHTpn4G3Z/Rcr89ozBoNG7xAuO1j2cxKWXdOxpdKmaQ14yHjhs+u6CQwPA/q+x+/8zu/ghRdewHLBkFKYjDHJJTa1crOlztZJtUYtILG2lC6tIfW9mpG0n3jdB3p7kuQlBnBbSY8TKX90GFnHGrEJlsWrXbaxplC2AKWtQPnUdGzeuo6Hgv6Jl9bTLz1jc+WxCgh7316e0+RbC3ds3zEZSm+a27D9Y9mHLORK15nVseIbVxbk5STh/ZpnIFY3LlNkfFrD7AmTsWG/8bLKPo4wF+k+7C10a0By7ng/F57G5PvvZGfpTpONH0FyTG+3u0jSX8rSGXgDjB7wY7gSMXaGbuTUXck6UJZ5MuuCpFHtIfbeY7eL3gW8MxjC/sRhn7RNwvDjCAggPWUf8h2S/GO0WGfm+oWR1FDz+k7bJqaypWHD/tQJFI2LP9Pln8k9XpieOEAXhz2WNg5B5k/vPayZbucxZjoEdrW/xt1L4M9/9w/wxsMH+MwrL+Gi22HnLDBb17t/9lPLPVUOwFequj8tvj+a/16bf78H/wneA+BzAP5REqKNvufFdwEAOp8P8D05NOMcu1Fr+pR9X70FrNDV12Nsd7Ns9g/t7Zcb0aa8glIYHbtHBrOzxcDi4dXEux/96EfxC7/wC8veZADo9CToPQXJOzL2dsj5dj8q5QjRmhFWjmBMdmjJ+7JbK6MO9paU7PkMaSLHRiLo3aB42HsEN1uZcke+axDKli8BZrEqgx05oTkMdGm4I8u6wZWUlL0XJj9k2XVtN9IxcNH3XVI+PflG+ZxuO/HeQ15It4QPskKEC4e3k7AFeeiErNH5qRrmccWj2txgrIGrKE06jTyB9DvHJUz5aFuJKIMR9rx+QFAbudLy5IYW9j2smMq/ynSdkCNmB0NkcU4GxvB9uBf9ZYpVRqA3cdV3MVpNlUzq2Xe5knln3rYYLgoBkJxPCGRFHM2TsruZhZfxkmV33oN47CEXzgBIHBaE56179VOj2RxmCFtKscwvgzMYEUCygenzdinRrQHJuvGltTLeuJcK/2DhlBQ0B52uUWGAaHGV4EumnVhpkAusMESYtrRGbDlijQmClTR4sQjgMuQb0gj1CZqUtEBpjZwpGSWtucVCyybtQNaGeoitHt4tFsNlb/Jy8296wFDm4b1P+ouVoVaXIIACdV2HV//sk/h//59/CbMfccf32NkL3N/v4YcBj5xD+wJNG/2YeQEA8KP+95LfksK7wKvDSAQSkdU1y0cOvlJa84Od8BFdfkP2TMatWX7e+c534nu+53vwa7/2a/jmb/5mfOELX6iWRafd8r5msZR1k67ulvjeJWMptmluqWX5hDHJ3Eemwj4ty7IsSoCfHmt8PLRZ29bGjg6bTVLkso7OpDLbGJNs6dFyXlKrdTmeo0jbbC2ttfqV2luGoXEL4fP4REFi7tQqfbEW7hhL61p+B6Zw0rxr9U/mZjJejmmv9nbNldbpM25tjF5fABg3DVfjYKyH1QquAXbzHCr/Ljsxh5ryCgnDKGyliVmf19o/PsuB734cVJg4Tlt4qqYgJXjN5P18//4A58f5YGSP3W63ml+gWwOSc3JAsCYads103LaQCWUBnBlIDmHZ5JTFCxMTc1NCSt0qQFrDSZC4WFBV/b33ySSq6xfyC+HC+/BZA/aLQkCulyyVt1S3MHilL2T43KWMVZbIUt9oYFASkDVQKH9/4ZMv4qUXX8SzbsBTu0u8/MprGJ++i+v9Hm8O1ycHycAEgn/MvLCAYf0u0LJUdYRbuNZnayTHnJff53Z2akkuWJjlszn3LO379+/jfe97H37iJ34Czz//PJ599tmjJ/lcGbVZvdmEoMtrTNymosNubcfQLmFc6jbUwDcokizfVgBF3pJn5bZO+kEB5GWS9/lWCg2Cp3bE8qzWv6WJUdeLbi3zOTjR8SVv6vhrz9bavQW8sST00veW/j01IH5cxMHqtrh1ZcRn7iC998031dJ23Sg6s7nM5++sZeOGrNgIg1mI2wvgXCPW1qWD+QxDtJA+RK0VTpl26/74ZpCMXIaOo4OHW9o4GBdb6NaAZA2AJz+20jIVrSHc8pKDoMRKQSbBoE3oQSZBQOzAaKk1c9l64tSeUUlb1YK7tDyltxmEZckSWAzPZD3kM016L6P8rl261coZyirzk2ld3tktPgoX0O/XLT61yWLtEoHwWwORkH/YzD8MA9749F9gePM+HhiHZ+88hdcevYxXhoe4vr7Gfr/Hu4AF0JasvvJ5DQAHag0frbsEEA/bb0DcCkwkJf1lXBY+bLeQz2U31dLfdR1efvllvOtd78J3f/d345d/+Zfx6FG+LWULKM0E/crslo99kYbhYT1KAlsnXs5P8rlzPstfTzSl8SxpK0iWAJJZlJY6IrdkAQBcDkzDQTtpZe52eVtRl7yEgmGgJBc0cJdlCVvjSkpzibz3WXPVQENpj6cuM/PIwizJNWL9U3pfo0MU5hptOSBKMWgFzJXCVUFeYx6t7dUaztqO94uPK71hbu+tMMz5SYnqfb6l4HIXff/Ld1ImlPqTrRSyNlx7xuLGZ7lM0+1fUvRL5S4Zg3TbWMTxP47jvJXTw3Zm/g06p5To1oDkuKUiWBaIYK5MQkxgyfCehC2BPWadljcKLUB+xa1KjVhdSuXRkxED2CE+axdWHznh6qVfDazlJ7PMSMr3luerALp8LW1YEo5sIi+Fkc/YIafXX3sFg9vjjf0VcD2gv3OJz3z2zwHncHFxkaTRskVCfy+FY2nI5z/qfy9qxPTK2m2TGwNCktYmy/R9foiPgVDpSSaGz8MNw3Sb4kc/+lH8+q//Ol5//XW6NFYSmK3lZoCzlLasn3SLlI7B9bEBINlLXVLm4gSZAs4cYNVB7iHUCho6tdVpCWN0uxh0SLexAanSdAjpeuoyLjI6q8825aokP0r5ikA0PR2f9hUBE6V8NEB4HHRqML0ln6JSUhgTSVuTeFZfr7uB2kEyl1W2m95N2xCnEkoMMLmiDaszSsaIMyBTVA9HLnbaqmi0gmUWN80jD8MudmoFyEB9jpfjXV9BPT3zsOqG3la6FSA5WEcTy5PJBSur1tr+yWVyI6ByHPdZ+BIYzEGemQ8Apd4egtNumZcjrkuMs1k4eXI0/IWtIzKsU0vc0sOD7Hz9jDHZtK85bnlILDvEEj3th14Htv0utya6EXCjm+5WN9Pd8ZadnFDuwozJbyMEgG52dCa3grg9sV7M7SpzuvYOXdfh6vp6igfAPHwEd9nj9z79Ir7whVfx9V/1b+EvXnuEXdfhnT7ySsmaHH5La3DNksz2JGuAHcL8T1/TrvmelvKy/4N/4/5jyfnf/1//W/wc3ngseb19qCT8WycFFq727PEApsdHRn2e6UxvJTo93/7NX3tQVD60hbimyBffrRyAjBgi4piolKdWc2MMTGfgnVsuhRvHEZcXE6YYhgHWXuDi4k5r9W8HSA7UalU8VT7MYqq1DPY8fLcmB94cXIOGy63BtXfx+5o2rb8nyoc6oMQsxzUGr/l8luGof2llXfbe0+VrZr0p5aWtwmzOZiUN8RJt0/aA6XA97IHe4FOf/QwMRlgY3J1dv7VaiVvC6Hdr+5LPdKYznelMZ3qcxHzIh98AslV69ll9t2I9LmEBjYtKf8EtXt/3uLi4WP5a6VaBZKAOYI+xWWhr6mQVzRs5y7O2bIbYicu1zSGdOdq0D0/G5lsj9FYHtlyo89Jl0gypgb0xJtmH7b2f/R+noFGfuGV5lBg3gujcBYwXg20B6D2/REMC+JriFMItV2kjd+3Cyjo4B2sx31I4jdO/9g3fiD/6zEv44i/5UuALL+P16wf44Fd9GQDgXc++o1iGM53pTGc605nejvT/s/fmwZYd533Yr7vPctf37ntv5s2bDZgFmAEGxEIsFAluIkWKNGOjpEhmypTsssSK5KookexUZMklhUoqiUuSk1JU/oPllMOiIkoUbUUhGZKhENIyRVIgIYCECA6AwTL7/ta7n6W780ef7tPnnD733SFk1yiFr+rVve/cc07vX/++r78l4alTWTjTtKUGEDvx1C7x5F2/6evMI8bPiZBq2mlCCMIwxOJCu1D3KIrmaTqA2wwkzwKISuv4+rXMLtOD8oCUw8rV2c1IUdV4ClSdRShktTynI1M1DnQZOGc1cALsOk2yCzzb7ywDZ32/HRvZCAG7mLfY3rb2O4UQkCJvj0kU4XAAmrUQi5TfZ7TCjtu5Q5fMuQbWJM9ktncfTr3jXXjp/3gFxw4fwiOPnkKLSzz7K39/ZpvfoDfoDXqD3qA36P+P9BfvVTH6H31y3YkryqFwXSfBdSfbt2I54DJ99X2vAJKllOa7vpcxhiiKQAgxjvp/49JSA27JoQz+5jmCryOXKccswGz/XwZtZRuZ3cwzFAazy5Ig0k7sodvu1iSX66cM+t3mIXYd6o48yv/Pchgsl7PbGJRBsl2m1ljrMjV41hKgq/6uPtBkJ0iYBZLFLgkSTHvbHRw+fhw+88GjKfYtLkIM/+PY375Bb9Ab9Aa9QW/Q7UoCxchA+rt2K9pNs+zCVsDshFYuU1EbXwRBUPHJKgeBkFIiTblRzt0q3RYgmRDAp7m3JgAwpqpmdzRHFdQWNJVaA0qLIFNKqbLnWQMlpYTIQoVwkd2fpR1ixEoYkN1rHOjsepusN1WzhEJwe6ubddUjwiuTiMmqTbLr0/WdWSNp2igsxz2p+zKtvE/PURdQLYdbsvvPRcZMgiszDsGVp6sQgHZMtMcsSVQoPt+npo5FXz5dbrUsyqoClCDFMgBAOGL/UFJ8jhAC1u6h0e7h7/03v4KvfuH/xHQwwmBn5Gzn3v/ifwKXDIz5WFpaAZcCvD8BJxJCxlgkQJP5IO0mhsMhYlDQVgsjKfCej/wChiLBhKgQeDQFKHU4JjqyJRFHdiPXWFBJK/OEw5GFT1TH3KbPv+lk5doT3z+TP8NcZcOUa46/eG7Co+sjBIfneZkzBTXJOzjnpu2UUvz7//dJ/Pmf/zmazaZJoCMkQRzH6HQ6eOyxx/DEE08glSnG4zE8zytkqiy3jTiyvRFHRhZWMgUihJjEm641Wi6H+tVrniM0kvNIEUHlWZtmCauuCCjOk7kar/t5qE6w5lxFJ1lcXDSp3OdNLc1FXLlmkj9a/cXjBEIIw2OFEBjF08peYLdZz7sUbjO38rPU8g8xPI1U62KvH5uEQ4HCpYM37RKSM+/XH1xBlLp8mZ08Y84XujLuOZyv6vYwwRMHYGKV55hLyeg5yuFVXMBKzvJ6nyvzBDtyTh1oU31VNFsEcr+bYrlVJ/hyTONZWkyR8sJcBABOYBKIpWmKKIqw2O4ocMh8JEJiMplgGqn1o0OsAoDk6hl9AswYA6gyN9BrVZ3q+oU58fV3V80LA8qKYRp1s2kxkICt/LL/XNdUn+V8Nt8fqomKdLrp4rWgXpEqclDPjWIxm4O3oHC9PUAyXOHLdKQHl0reBrtKo0horlmkNN9gbbBbJlrSeMIwruLd5Q3GpZGuk5LU73YCD31EQQD7vYRAcJd2uRiwv06DbEd/MM/CrkPOlKv1R+E3l+bZpS13kb05uTTP1clcBQ1O5zsHkFCxGIuTX79Waa3r6ytLz+ne4iLB/oMH8OCbH8al734DvdDtBRvHMZrtRQSNJi5cuoid/gBUUIBKHNq3AhaolKMp56ASoIyCCAnmMUCmCAkFpwRCAClPnSl55yU3yLq10FDOPpqDkRDH+02P2puHBXr1b5ynJh05IQTT6RSNRgOMsYJ5z/b2NpJEAaPpdIpms4nxJIKUEqPRCF/84hdx9epVfPjvfRitVstoEwghhffn/eFK1eq4Zu3Spi0zBNhaTUpB0DcvVL/XjA1Bdc05ga6DZo1l4fk5wZOzfjX19jwPly5dghACYRgiSRJ3alxU+9Bdby3om5JBPJVs3H6rz1sGOGtQMJ1OzYNSKH5LWDU1sd0mPT9Z5lOhgbiq361poXZbU/P29e1GznrXtMU1rm6+VM6LUFU+AcU9zVyj1fdRUj2BZYw451v5vrLQW66v0VSW7iWEmIgK9r22ZtN+j1NQsTCLAYK+Uh7EcWzmpI0H9Jw3PWkptoilHNTPeIFnzB0ZYxmPzHlu3bxkjFUc8hUPK7bJ5r/2n12Pwl9JqQIAnlefGKXuuiZX/YmFM+bZD226PUAyIQUpQVG1kwWKDA1AQZtQnvR2Z3iohkjTVNFGCl55R1kzpe+3J4c9yMXwa1U7Zb0nF+pDcxtgfV1v8qpeVYCryQ9YpS5pmoctM7/x3Lwhr69b42Zra2xQO4u5l22XXZuCveHrT/t+NyB2FMarG7+90PV1lxV1ObYwpTRTUhDQsIVH3/Fu/Nnlc5Db15ztDJtdfO/0S1jf2sLC8gqCMMT59WtIx2Ps7f0QxlECzjzQdgOCczDiIYpjLC7uwfUzz6G3uoagvYRIAGHYhpTVcIQujZJD+eckZ787nnWCp1vYvOs0A2VGX2ZSUirbMRsQNxoNxHGMIFDagcXFRXzuc5/DX/zFX5g04ppPLCwsoN1uo9Fo4PDhw1hdXUUUJVhebhnNtOIrxbVct35cIFnI6swR3D2fXX2oT5oK897xrKu/bYG5FnyjJjGAo4mutLMuer3ALQgCPP/88/jjP/5jfPSjH4Xv+87A/a7jVOIANrZCRH/6XnHbklIab/XCfmHxAq0xG04mRoMWxzGkcDtCxxmv1fNN83/9PvNZJ6g4NMmuMZj3+Hfejf31jJ8TXNSAlCrNvs8lMLvWY+E+RzHUpUl2nErYt+WAdbYW176vUhea36P/fFoNz8q8oHDtVgEZdSQK07HVaRDAZww+y/f6KIowiRNlc0tZgZ8IIUCz/VqDdcYYgiAAY8xEfZhMJhiNppVT4zI1GrnCSAhRcfS38YnWntt/LuBsg2TV9xo/5dfmwRvldlepKhDPS7cFSHaROhop/TkWA2XqGEISmg+WQ2og5vglL8PY0qD4qSebfke5TPta+Xv5fzURivUuDJD9DkYr5drf7QlZJsEZ7A0FkBUtGiHExcuc9SprW+YFUbcSqNyWMO17nMfFjnTMrjKci8aBGgiKmncqJSRPQX0Pg+kEASTuffAxvPJn/7ezvFdeO4sLly/BazRAghDjOEF/PEHIJTxCkcQJkHIEgQeeppCSQVCCgHnYunIePJpg+c4QQaONCY/hOdCveyHPp/F1MTvpFD6qAGweadtsKIAxUzJP1Mwxe1NUIEaBFd9XR31RFCltBaUIggBpqswnjh07Bs45lpaW0Gq1cPDgQbTaXRw7dgzNZhONRgPNZhOTODJmGyyLtT1PRkaghrGS3UHHLKA8L6De7Xi9DiTXbWh8DkUAAIeByfwgq+6+NE3x8MMP48KFC+h2u9jc3HSPgYPnOL+TashJV8x0X7o1gmpjpvAy1LQSNgxI1qcT/X7fbPrasUezDFs5oo+a86YrEO/sH7hP0WbNA1c/3Cq5x2W+980LiIkLaM4wt6h+r/re2CfH+rorhr7rwC3fc6tlz5pfZT6Xg2Raed636qX/yick6nrNfHDsn/OMs40xNG/0PA9pnBgNcvkEuAxAC3trJhxqgByGITjnmExic08dxlCaa32yIrO2Vue0vafb67DcD/o+SmhlLOalWft+4T7xNx4kk4pmwQ/Kmh0J5mCESrNJMqlG/ZbI4lEZAJMCsiDZWOXbZXPHhHYBxnKmOvv+wiLTNlw5BzChyqSUBihzR2a8MAwrZdtaV11eHKeVgaeW9Gs0a6zInFx1n9Xm3bRRtsal/A7bXMSmcptSB6NxbibWgeusxeJK/YoSSGYM4DJWtqB+E1ORYuX4Pdh4yR2n2PcaOHTkGK5vbuGvzpwBYQy9RhPH1tbgc4pYSAiPgk4jCCEQJwLc85AmCdhkA3E6xTr34a2sonfXSfAknqvNLntA50YmqmPgwBag1C281L1XXzfHYhaQ1KF8El61yxOOFKyNRsOUoRn3vn37MJlM4HnqSPAjH/kIrl44j16vh/379yNJEjQaDUymMabTaSG9eKvZRpIkkFLZf9YxTLjml2tfIMV+kVIa2+XyOrC1hJoSq8PNfaj296w0sXXC8iwSNcCt/Kw3w6H1B6XxeIxut4vHHnsMV69eRafTcYZb4g7FgZSueVcdmKgURpMQgtFoYuaCtsnUJwqUUvi+r75b5m6Bp+xRu/sPVHjd9mhgTDb0MbfgVVvVOlDkskkWcj5NstMXwbEWfxAnpFk0N0h2soV60FHds6vH7plStnAvdbzTcwn6rHoq4ZGq7bnKcFccw7IA5tR0EgImq5GnYO3/WU1QXj6zTn+de6FVD01Ug06hTqJIhpeEUAmxfB1ulWhThdwmOYliA3z1X8KVCVQcx5hMJgZo7zafFI+zT3yLbbHbWm53Oetvsc9dgkP1hLJub3fhk0q/kqIC6G8eSCZVxlDe5AEFXm1JkxCAUpkdo+RHDTJVai3fyzXCcVp0WlLgtdhRuns9h9G4QG44b0wQssdt5mcWoTVWVOpFnDMJ6QI7VElmNphgINnCs2zprHMofYzIK0IF4JPcDlS3hWuHQSGUjSyh5girvNFLmf9pO20Ot62xJnVfccPRZUdp0WlQ9XUxtqGQAknispt2AWdeWRx1ILx6rbghp6mAzxjAOUg0AiEEm4Qgvf8hZzsff8ujuHL9GhjzMRyN0e/3sdTuoOkHkFECklIIThALgphLIFAdGm1uY3XFR3zzOprMx5G71nBueB7y4B1YEyHojb7q54BBtBqIh2O0wwYmUQSv3UA8SSp9KF0OeZYXDslYq77N7is7XTSg5goL3MKMJsoktBGLFNX+bTcaBpj4vu/UuujyCVEC7p6VFXzyk5/E3/3JD2Pf3mVsbQ2xtbWF1dVV3HH0Lkgp0R+pY/txNESSaPOUHGBO02GFETPGkCQJPM/DlStXcPLkSQwGeRa/XDCuAlpt51dmwi7gam8wu83JOqZeXjNl4iUGL4RA4HmZYJA/w6hfPTr1SWF9E0IQSXuj0icDVQUAQI0WK3f0ybU/egyllGBegGmc4sE3P4Ivf/nLePjhhyGlcsTUpwZJkuQKiqxcCUvZUNrE7HZQSiEtW0z9u+d5SDMP4Tg7QbPbSjKTD+YQAL3MQ54QkoWPoljqdgvCIACMR8rZaTAYII5jRFGEtORYqN+dWAoR4wzIScZP83VnO4fmc7cy9JCO+enSYrvseKlDAnR56bg0xNr0oDBPeRkcFuuXl4HKOEgpQaiElAKUUHjZsbw0WVwtAdwhINnRkHSf+VQUhO/yuGnyvCrcqQL4GuWAwzlfY3i7L8s207PAmEsIcN2vgan9EyEqdCtjDH6agkmKWKi5FkdTo2SgzEMSx7pyCgxzASFUxIfIgOjd6yxEAmlODPJ7GCMF08y83jl/0OvfpZwj1J7bee/outTxAsBSaBpsTdxKBzGfgsFFtwdIRlGSKA/SLClaayj1d5sB2c8yy44HUBuga+PO3l5dZCTXoJmOllUvahftpplz3Wf6QdY/p8umlII7zBFSqTb5wvGRZx5Wh4WODX83mnVfGUzUgVZdHxsUlKXJIpirl3JngXaguOGXx8L+LN9HCMHhQ0fxNKpa3k6ng8ZmAEEoGo2GAoNJZjfLGBD4FRMRBpIdd0mwlo9Xz59DnzK86V0/ioXLHDef/ysMzl1Vc7oZYtuXuOuD78DZ8Q5CP8DCMDLnjXVAyu6TKlXXlZ7ndv9qcFhnv6c1DwDQ9ANj42YDYv1ph+Gp1EYD1Exj99hjj+Hpp5/Ge97zHkipbJKn06mznc4NzzqLLWhisg1UCGG0m3qzze3q1L0uMFyey3VrZhY4rgPMBjhY89BeD4UNwRGxQ0eP0LxMb1Z22wkhSGXRxllKCd8PK21z80tasAnX/UayDUlKaWwctRKh0+ngzJkzeOtb34o4npp36jqhhn/rNug62c/o+Rpbwosm27RM/1belOvWvm3Dbvo+M/PQcxgAer1ewSFxPB7j2ua6czzt411CSAE82evOtn/N+3u2Rm+3/eavk3ZTPtTxIEJIduplzyutxafKsVhmgJsohZc97+vaqKNRFEAyK/oD1YFkNwCt+hXN4lW3C5UFAnVKYgl+GX9M0qqvj44iVOQvVaXk6yEbm5THtMzz6p6fpwzXCUbdOOvfbrV9twVIthmabfBdJr3RadCkniuaUQAwjj+2zU5ZC7Mb8CJElBaeOzVjmeHWMZPqb46B4rmGHMrEGIRUn7U3J/2/K2sNT6vRMljmEOnRzFNDMgvLAAAgAElEQVRVuDVj6nsVIAg5+1im7LBXABfUfbRl36+OfarPu8qctRhcVNZAlN9BUTy2I4RgMnEvZJoKtMMG0lRgY/Mmtre30VnooBWEoKlAAwo0UsHhEQohFUjY3NgAEQys28JoMoV45kWwb1xDb9DCvkYX+wVFHMdIIbEGhm+9chH3/sZHcWO0g8GUw7dOWEyfOM1TaruhQKml3Tf9k4XLES77DAC97oKJTxlYIZR035eF1t2Ykud5iKII9913H37pX/1jNJtNnDypQs8FQeAEO6532iYWZU/tJEnQ6XTw1FNP4f3vf7+xPc3XUdVmbpbAV/4+L1h2PW+3T9ddb3Ll+4IgMOs/jmN1+gEU2mJvQmZ96b4Dgcjqa5v46DY0m80Cf1VzAggayiFJ101HrbD5tRACKSOIY4nRYAd7V5bw1De/jne+852I49hot7xMm6xJj5UGxJpna3tJ3XZdT5LZm9tOxUEQFJyG9TW7LTCjXFz3Io6L85+QQggxfXwdZydczGMIPQY/DLBnbR+kVPb0URRhe3sbaZoimYxMJACaHf2nvBrlRZtPFeozg9eV950yuZba6wF4LuFwlgbU/nTxWECZeJl+zuZPQIs8CAA85hfepe9X78h5te+MFVelOrOmeQDUrYDuuel1jIvmD4WQmnEusGqsNLXMLXR9bWWQvjeOq6dmZRJCnQBUr+dOfHY0D9f+ru+3Be1yNDGbynihTK4nZ/mhzBKE6ui2AMlAVSotg0Igb3zRUF25Dqnb3QuVkGp4Ne3Y4yKuT1KkBNHh26TjiMkRbcNFblDpWmBK2lZty+IXO+LnqnuLR7MuxgVKK/UqgA0Q2M5J5f5wgeTdQE/ZTrvwfMlAXy+q8rtdjjkucvX5rHEoLGBjjmCNoaxqIj3PB1C1qRwOBlhZWsbW1g72LC2jFTZwbeMGKAhCSZBm79AOH1JKiJRjOByi1+0hmaRgYwmxOYE/DDBlPrDcBAdFwDroNhpY8hpobLyEla0Eo5RjJ5BYjKrgzM2sq+2fBeRsBsqkOmWoi5vaajYLpzDl9Zk6NH2uOtqaSUIIhsMhjh8/jq2tLSwsLGA8HhvtdJlcG14qcsHR1kaqTSBGu9020TQ0yCo7vZSZub7mmvez+tN1Tdel7prdV66yfd8vAL4gCOBlJhCcc2Pi4nm0AHIVv/PNhqg31iiaGKCrwcp4OMn4mgTLHCDDUIHaJEngUYJhf6cSyxrI7cp93wcExz0n7sZzzz2HZtgAsigSkgsQStHpdIwGXLdvZ2cHlFKEYWg0w7bgpduibd7tvrRDYNkgocxbykKWvVnb14XFlxKuxmia+X3YJyfRRPVhp9VCt93GQqcDzjlubq9ja2sLcRwjyQIVe37T+Inoz/IJxuul1wOI531nWSuuPmE+8z3G/TyjAGO5/TghBCErCimAOnkrC8fVcvNygN2FiHnb+IPSrbznr7NM1W95LHoAxgzLJjv6lj3n63igTdr+t3q9es3O1lt3n8EIM9rm2kOKGKxK8/TrrfT9bQWS7Q1LWJu/vYkUgCGlkIJAcL0hqHumQh3v6UngeR5A8wxvuuNdR7YACh6hBvRZ5Zv7HEdldVqAWZqo/L48dJbewO1A3Ta4LDMNnzlCWDnSa+vYr0IIc+QlHA5G6nsRbEgpVdadGUDZZlJ6o9Ll2dpuXXet9dFgebc+KpdV7huXFGlfM/exKoCRoli2lBJNr2pqAQCbV64jOHgAOxubuHljHf3REJ19y2CUQSYCXAggTQHOkUoBzghIkoDHCa5fHSLgwFqygGW+gFP770W73cUomiJKYqRcYjrpo+9t483tNZz755+Cd3AF973nUVzc1yjUT/WBy2zIBZyrjkMapOi1FwQB2qHSVoZh6Gx72XSpPEdcmgQX6TpoQMQYw3vf+148+eSTeOc734kkSQrgxwVgC+9zCHxJkhTm4YMPPoiNjY1CyDD1Psd8KH3fbYMof3f9Zju26v6x14AGjrTEr6SUaHU68H3faJEHgwGiLEIDAIxGI1y/fh1bW+vY2dnBeDzGYDCAEALrNzYxnU4RRRH6/T6SJEF/sFUwJxBCYDiYAEDBAa7dUREhxuOxMVO766670O12jQOQBuoKfEcIwxCtVgtXr17FM898xwgqUipNV7PdqmgOtdnDgQMH4HkefN/Hnj17EAQB9u7di263i16vh97ycgFQUUrR7/fNe/QJoi1UuJx+ysDAHq/UttUXHFKmJkLGNI5MHwVQYxaFuROplBL7lldwcHUfhBCm366sb1jlFQHNLJ5q17W8BzjurFyZpVkrl1FXrv0MkVUNXzn5A6W0EInCvp+hGKmBEIJmUAVvvKDYAgBXtJqqs1xd++rMx1z7a909u9F/CCHFVR+XIgJAYb5rnm4rNHRUizLOmAckC46yaba531aO2YJOuV7lfYMQUgt0XfUp7ynSUaFZGMx+77x024BkTa6G2IDVpZ0pb2KMOgCr0ajkE6Zu0UhYwCFjetThaKf9XnYDA7bEZhiN4z7G/IIQoMg94OV3OsufATi1IEJL2mT7XvsRU3dSv4jKddSfFSbrmKj2PcTSOLsWV/m58gbyg5JL+k2mQyDLfmbTcDjEpUuXcO7cBRDK0G210Wg24RGK8XgHjDAEgQ8ex0gFh4Cyw6RUOfSxlIBvTdFdWUPY6GDSHyKWKUigMtB5hIJME0BQNCZTXLn0PMgkBn7mvY6Nfb5F72I6NlPVIYEWFroFO9cyEZGXaVl/ONeBPeZl0jasGkAxxnDu3Dm89tprqu8zgFu3Tsvk4g+atEnH0tISLl26ZLSn+XOzo7y46Fav67I0H9IbihbWdZ2CIFAayCRRQDiKMJlMsN3vY3NzE5cvX8ZoNMJwOMTO1hbW19cxnU6Rpmn2GZn/tZKg3ewCKB6xHj582ABhDe6afssIS7peKVcRWnSdr1+/jmuXr4Ds34+1tTUw6wRPabI9Y17RabbQChvGjle3OZa8kASBEIJXX30V/X6/kAVN92UQKNv3VquFpZUVLC0t4fDhw1hYWDDfFxcX0W630ev14Pu+Aaecc0RRVHFMNmW4xsmKhmSPna6r/j+1AIYeOy0oaHtxfYJxbXOrUgfXuqibPvNs8HVAdx6qe7bMX8vWXWpMcyWFHmNaA5KdqznLTUAk8sy3Dn7set9u/Tnrt/K+8R8C5L5ecgvnRcHKtv3Vf4wxkDSPNKTvs4VvAJlT3XwAsq4PXdeMIrOkcKiM3RyKFBcunIUJZtX7VoHybQOSBdQRL+cpZCpBqQVMuE4VWgwtBSiJ3wbRACCjageUtdHqMy68y0iSjmU8ltUIAp4JQVY/KIQQCEc6C9cg8TQ/1jd1YcS8XtYw+exp85zdH+W26SzCql6KqKVFs6VC4QC4QkpnDFBNQtv1ahtPSGUPySioIwqDEByA7aBDAElzKSKLDVSOPiCllb5a1xFyZoxYmxgvajspIU6Pb86qABkAhk0P+5YaeOJN78N3XnoNgni4fO4sBsMhPMawFLSQehFaQQAkEqcvncXhE8eBMcHBrQD7W8u478jdoJThxtZNRDTLUjSJIXmWOYzHmE76aHY7aPEOzn39u7jw6c/jPf/DfwX64BHcbAB7IoZ+kyIcJRCMYMwkmoIW+sv0g24fsTd6IAhDMCpw89o1vPzi97B/9QB838fq6irQq7Y9TrkBWkmaFIQ223FMayo0wy6PBecSnU4HO/0+Go0GJBi++tWv4qd+6qews7NjNIGukGZuwO8aKYok4ZnZBkMUJXj22e/ife97XwYiKdJUHUsGQWDAFCEEjVbLAKy8jGIKVk1hVlcA5jhe2+72+30MBiqk2LUbNzAajfDaa69ha2sLN27cwPb6TYzHYwyHQ9NnPFYaHh0Dut1uo9vrmmN+LcQsLHTQ7baz/lTP9FoL4EIglQKx4OBSmHBvtubWubk5TiU8UTStOXDHERy84zjOnTuHSZSdAhAt9HBjLhXHCZaXVzAajdBoBmCe0g4KqUx6PEYRssDMkcfe9g4ErSY4UZqyEBTtjrKR1mA3TVNMh0NMp1M8//zzSFOVtXHY7xtgOskShrRaDSwtLWFxcREPPPAA1tbWcO9992NpacmEH+ScY5JEhu/puetRBmSOtnpux1NlR20DEm6cQpXGeZolcGIkt2XW0XpIHCEajxEEAfasrCAIAly+sW6ySAa+r4QG6jBL07H/tSMcdSsG3HzZYepUMoVQANWdhEGXZ9Z5yQ7LnlO2Jpg4BGRCCJos1yTntsnVo3StLNHtqttzCLHLybXdlZY4ng+8ck4E6VSXlkP9SSlBaTWpjUueL4cgtYWscr3s0IGuiDn6e1n5wLkABUfgAYJHak8UAoJk8zqLBJVEKYgoOv1xnmbv4EYD7SJC3UERdJz7aruLYNxur61x5o4QrVUfqxwHQc97KUHnyKWu1mrZ3HY+xQtwm4DkbDwBM0GAPOyJJc1TK6uceVYYqUo7fLnyctPSYlMTmkId1xQnq3BKS9WJk4gq6CuDUgCuOOtOYi5bL+6efK5rZQmtrPkghMB3xJQszxcd6F9IbeudS64q5XcxRqJNZdMGe0MuZwTSY1A+niGobtSujGjSYbs8C1DVXdN955JMVXurQs4Tv/Lr+Mq//Die+3++hgUCJGmEduqh1VyAaPoYTyeIJcBGCTa2ttFkbXQmATobHPcu3gFPElxbXwcnFLHPjLOSlBI0A1iCJ5jwBIPNCIsLC9i7fw0PvPMtePZ//ARW77oTB/7xT+DqnR3E0wiSMTAJBBwQxL2huOZmEAJxPMLK8gKGo028dvZF/O7/8tsQQqDd7uKH/6zyGjz3nWdx4sQJtFotCKFsSYUQxulLkqLtG6DsVXXZuvwgaGB9fd2YEDzzzDP42Z/9WZw6dQo3b97Mo2y4xr60aar/HWDAMvcBYMwDrly5gkOHDhkHNEpVBIdms4nJZKK0qZ4H4vvothUIHY/Hxs5Pa3JfeeUVDAYDXHz1LC5cuIDBYICtrS0kSYJJNICUKjxZM7PjXu6tKM1uuw3f97EYBlg9dqyi4UlIVTPuoagpklKCJ3l8dI8yEOZhazTI1xSlYISaSDYacNpjU5wkjkuWxl07/aVRjMOHD+PmjWvo9RYQBH4W3zo3cdCa8Y2NDROuSjvv2UBB39/tdgGPmRjKTBLsZOH6bMDY6HTQ6HSwuLJi+sw2kdN8R9tSp2mKsxcv4fSZl/EHn/oMJpMJptOpmbMnTt6Fhx9+GHfccQdOnDiBRqMBTnJH8fF4bPpaJ6oBctMZIYTKeEbyky/fiuyiP9f2H0C320WSJDhz5gx2dnaw2R9gYWEBBw4cyJI6TJQGmhAwquzn4yQB9f1CP5QFtTJoKmrcHJk79Rc9lwBQr6gwUvuFV/hf/VlzwyqveE/u/Gj3AwB4Vpzk3DSranZCiKjM99rTrVK/OA1Rajat6nXXfUVwqPYtl92tK78rCve5wLEZR4La38rfy1Q8GVP91cgEzpirtatOx1mhLjYotsekrv7l/+3TBv2/q42FdjoEqFll2VQuaxbldSvO0frIZlW6LUAyUJS2VPurIEZKinLfzZIw3eVUJTV7EQLzg2TqyuTmUOW7QLJ7cB3HPrx6r+tZIRRwzcsnkCIXKAhRtj86m13xFeVyNeOzj3XUfULkDM1FZc28/V1KmetD9HeZaY7tEDQuoOtov7MP55wLxU2kurFo4g4hBQCo38HJD/wovJVlkJdeQlsANzd3sDMZIYmn6PV68DwP/UsXsbO1iX133I0W93Go1YUYpuCBj7DbUKACEmKcIuGpivEqKXziwycUghIMJiP4YQA+iXCIAJf666AXPTS//DT2/6MPYRgKTKIpuBQgApA1uatd/SYEN45SJ06cwMpyD5/5g9/HwkLPqRUBgE9/+tM4cuQIOp0OHnnkURw+fNhEoYiTBPCYsV0tO5DZNJlMsLCwoJwZez1885vfxMd+/dewublp6jkPE521/m3hUQgV57zVamE4HJprhBBMp1M0Gg3z2Wq1kEQxJtMJzp07h42NDbz66qu4cOECxuMxLl26ZLS/nHOk0wjNZlOZAywtqaP39mHl1NXpoNPpwPM8TEeRqZf+G0UKeGvQ1Wg0MI6TAk+ilGIU5YKG+ZT5cX+aqji+C502qLY11iCUOHjLLv1q7mcZT6FKmyNFHk1Cm8nEcZxp/t0C6XQ6RafTcZZjNLVxjNBvwfc9pU2fxoXNTPeHdqQjhJqTKuZ7xTkBYDzNbIeZh97yCrqcY+/KGiaTCaIowuamstM+ffo0vvvd74IxhqNHj2JtbQ2P/dAPYWFhAXfffTcWuwsghJgMffq0QQN/WwNtO4SXQdHOYITheIowDHHsrhMghODs2bO4ceMGXjz9Ag4fPoxGFtHDtqNvNBrOJE3zjt9uCYj0N2YBVw1sQ68YYcJFGhSVQTKtAclEFlN823uma38uv7dS/5JW/FaoXI9ij+Sku7XcD2U+5PSVkHkZdvtc75Gl/+06Ft/pUASWGLaUEp5UlReMgeuWkWoCjnkwVLnO5d/ssSyPp92WujHfrX0umhUJpjy29hz9GweSbe2G/t+1CWr7YPua5NWBSxx2vK4BqS+n2i2uFJnCofHUALBQ5pxZ0ihxbWRV57S6RVOW6ArSlp4oroQews6znv+W8GpYGFdqcJv0ZlFmauod1fbl3W9rl6vvFaV+0G1y9cM8VB732g3A9wFHnOSN7QHah+7Gu08+gK0z38P3n/02Rk89jUZrEYscYJtj+JIg2LeE5bCL46vHsX15B/ube9HsdsEJsJ1MMI2GSAUHTWNwCnBPgssE/ekEQULAAwYa+BgnEQgEvv7VP8PBh0/htfPnIZ76Lu7fisA+8BBa9x/GSKYIoYK2uzTqrnlEqQqTlcQCAWtg3+phvOtdb8H2dh+vvnLB2ScvvvB9nHnpBRBC8OlP/xEYY1hZWcETTzyBu+66C3ffe4/y/M9saQGg2WxW+j0MQ0wmE6ytreGLX/winnjiCVy/fh1AfhxLCHGajrg2WdcYas2lpjRNsX//fty4cQP33XefYZadLCrB8vIyvvSlL+FP/uRP8Norr5p6tlotrK6uYnFxEWEY4q677irURSA3CdBrYDidAJRiME3Rn2ype0PVDwpgeQiCAAlR5hO+jvTheVjwVFQPz/OMJnoYR4bB6zVgh4rT5U+vncPO5hbSOEHD8+FRBkGqm65rrbgOWlOHw20URQYo7+zs4OD+NayvryMMlWOpBnmcc/R6PWxvb2NpaQlC2+Vb79Sb+/r6OlaD/UiT2GjWuawqMrII74pfEpVIKpFV0zI/czy1N0U/bIAOBgiSBI1eF5xznPTuNiAujmNMowif/+xnMRwOceHCBYRhiMXFRTz86KPYu3cvHn/8cRMzWdtZ601YC4VBad4BgKAMCRfgUgH4NE2xd2UFB/fvN3Glr125gu1+H2tra7j77rshhMC1a9fAPFbQ+pXnfJk3FsAqq44zRYmXAghYHmnGnAQ5AKoQ1T1EN9V+nhTmnJpdCjxXwZywFLC5oma2VnYWaL8VTXKZtIa4WF5eriaXU7E2XSi9sVo/Qgrzo6xJnhcYu+6x54ZtVqDXzzQq7uvmBNMylXFR+bquT9mJ0MYg5TbX1blMdSYf5Xo4hfrs96Jwlp9s2c7K89BtAZKBXIvikkLMtRJzl1IWQLL+TGsy9djkGrScCbiy4bnrXdsiWyJ2aaEdgyScC//WgKALIBfuL2mXAUBQpTKm2bEs0b9JbXTvYhLuOui+05tccUyrph76meLGfesagVuluTXJqYvpAWBAI6UYbA7ROX4nHrpzFS9v7+DSxYvgmyOstRbQDZvY7MWQ8RRylCAeTtHbt4RBFGE4nWBzOoQkGSAUHFxIpBDgRGmDY55CJAJ+0ESUJGgQhhstjjfTALHXxCAaYXLtJl59+jnc++BRRB4FTVSfx2lSqXJR+6LbTOB5PtJ4giiNwSjB29/+Nnzzm0+h11uo7TsdqQBE2V3euHEDn/zkJ9Hr9fB3fvzHcOrUKZw8eXJm1BKtlXvuuefwrW99C+9///vR395CGIbwPA/j8Vg5FAa+sx66Hfk8cwxTpunT91JKjWOc/l//rpn9Zz/7WZw+fRpvefMjYIyh1WoZMDqdTgFIJJktrAZJIszBqmbCvT374HlenmyGEMggNPbEhm+1lVOdts0VQoBR32SpStMUg2kMnjmFCYv5Jyb7GQULmvApxb4jR3A2STHY6Tv7vSA8VzrUMd7ZNduEZnGxhTiOsbCwgMlkhMlkYhzuyqBRn1TovtZ1L88LHTvZ5hvlJCGqPqSS3lv7tBCS+xbEqXI21KYLlFIkUqCVOabqvh5tb6hx5UAQBvDCAMudBTDG8OCDD+LixYvY2NjAk08+CUopvvKVr+DAgQP40Ic+hLe+9a3mXUmSGDMO13EzYdpGOTHAXUccieMYJ0+exAMPPIAXz5zBK6+8gi9/+cvYt2+fyhI5GhqhQ8+fYvSHIjCwhSkXSNYRKuy+9X0bHEprOmie7NLiFr/b73PFpIZ0m0NC5nuDrfDJH6vXOtqKnR+UXMDO9bu9n7mA825l2J+a6jSp5X1pt3Jcc47pcdOnLnBrsOelcj/N0hq/HpoFfl19M+sdqo7CmErp9Tov3RYgmQugHxWTULiIVoAZAUQ1R3viMIOgsiod1i0s4dooeFqZ5C7nAGM+qRkGYOLvFieTQ1KEpRzVGttCW+o3N/XO4u+UlftTVhgWAKSJfq7InMytJP+nLlaipklmnkCckmBSZaoObYjncHRwMWOXtKrisOpjPr1Z5NPcMDivHCdbQpuT2SCiOueyssAQ+wINDozTANFCF2+hp/CmURcbw4u4Z0Xgq0//eyw/9B6EbBWDs32868QjuHHlMlory1jotOB1QwyTCP3pGJSr9MkJ5xBEbXY8VJuqyDyUJyLFoWAJbGkRdywt4pt/8XU832pg4bt9nP3En+DIT/0tDIlKOFLc8BRRu72Gw0+BlMKj6pLn+7j3/rfjwUfeg+999zm8iD+vvEeFwlKpTYVIMRoqbbHgHm7emODjv/svAQCLi4v4yEc+gvvuuw93nTplnOA8Tzl6MAIs9xbxr/+3f4X/8hd+AWkcGWc9HR0ByEFaHc0SbqXkJnQXsrirx44dwYsvnkaSRBCCq3ISDo+qfms0fDz+tkexNQWaQYiwtwji+/A6TexdUOHHdBQHDX5Tr2nAkbYvj+K0oK0BAJlypFIituyNaWRvusqsjEJAa94ABlAGT6pMZVRStdQFTAgkKVVqdUDgpt9A7943ozWe4Mrzf4VoOkKYzYeCRtDhoOwKyOSFAcY7A7QaTWwMRrjvXT+C9vHjkIMBbv7h74MlHCLloL4HmRadiymlaDabWFhYMNFK7EQiBUrGuH72NbTvOoLrg03sFU34zFdOPESZjDBGwDmFEBxC6gRUBBSeCQWq28kBFR+fc5Olz06+YuYLC9Foh4V6L6yuotPpYDAYgPQHOLB3FSfvOwUKAsqAZDrFZ/7w9/G//vZvIY5j7Fldw/6DB/Chv/0Ejh49ioWFDhhjKnV1JiBIkVoaV2UuolNoCwAXL1+G53loBSEefuBBYx9/8eJFbG5vYXl5Gfv27QOg7OMXlpYwmY4QhiryR5JE8L0sOk62doQQ8GnRmVtpDXNbY/05K1Sc2l30dwcfoSS/R0pAAry8j+g54TgdRdmPQgIeqYaSdIXzBIpzTkrpzhvgape0Neo0GwuHssQRJtV2hDZt8/IIVfq9xumytF8Jx/OF37PJoh3bhKiG2bSVVW6BOBM8iR5DxRMpVXMQANJUgvPdQa49ZnYys1lAuU4wsOtpC3uzBPnyu9Saqv5Os8Q0OrygMjvjSlCGGo/yacYsui1AspbC6yTUmddQzQ1fV8a85JJ0CSna3ChNq0sink/iqQe6u9Nukuetkh0n0QmSCzRfGe5FI6pj7LBlE1aM0jIAKkv09ruklKZ2WpNCKUVgOZ/oBZ2I6lEeR66V03WvG5OYpAhjCQQ+lhMCcm2C8NoYm9fXIdM+JlOCaDjF/uPHAenDPzeBP4yx9567EO8MEYkUO4MBJmmMRCr7S+ox5UUpBKZxhDBzhNOnLCoe7A663Q56vR6iKEK73QblwPNPP4s9P/wIxIElwAtq1op7nAghxoaYMYY4SkHAcNddJ/Ci45nRaGSNV253rMeo1VS2pzdv3sAf/MGnsLKygo/+/M/joYceQqelNn4hBIJOB1/72tfw4Q9/GCsrKyaZxA9K88x/HTFCx0k2/UClybgYhg0kIsXq0eNYWOph7+oq4DP4QYAdrYFmTGV+YwwgBDJRUTi4BFLkzotaGzprbQtrAwNyvZ1qlNU+FDeK+jVPwblEt7uIdncR2+MhgtfBH/hUwKMh4lTCa7Rw572ncHU0Rq/TgR+E2MminfAapyXlRBea+Ml1FHgedgYDPHDibpy9dgXbV7bgJymoBEJGwSgBkxRgBD4NQCSHECmSOIFkuYOc1rjqzHw2pQ5zM7tP9V97YRlr+/fjnl4Pgvi4evUq0uFQjT0HqNfGkeOncPepB3D16lWcP38e33/pDE6/+C/Q6/XwxN/+EH7kR34EK0tLGI/HmEwmSDNh1/M8QEhMRmOj7dV1FkLAZwxJNAXzPTTbLZy45yS+973v4eWXX8Z0OsXhw4extLSEaRxjubeEyWQMnqQIfB8eofD8PElLKlOjadWnHGreVMFm3b4yz7VZc8sFeFw8/AelOlxQVw/7e7l4KaWyvS9RXaSJujIKpxyl++fRvBbrail3ZuxJ5euKJ+f9bNaF1V/5qUScrZ/aKpn7y2M3b3vqNOjucama0bnmUdEyRv9OC2ta19sOJzrLnKNMtw1IjuPisZprs+SOEWSOrHcuTbArQ9etbBrChJkxtTbeu4V3OsBwuZxbKXdeYaEMGHUdy1Q3OexJ6V4yf70AACAASURBVJqM1p0zfnNn3MvrVa2PtnkrhA6y6l2O0FFgPiWADQDM0j7o45Uws++039Gw6mAWFIr2j2maIuUSLpvkPY0WOnGCzsubaD17Acl4iqtJBH8vw1v2HsaffvvbuOPUW7BNAvS/9woef+ubcfX6OqavXgYaBJIqbWRKJMbDKUAJEsFBs3S3jU4bo9HIjIsG/PsPHcR4OsHOpYs4ePgwrly7hnsO3olwM8KNrz6Du37hJzFMY3ipY246038qhyQdbWEwGACUYRLFmIzGjvuBj/3Gf4/Tp09ja2sLL77wAq5evWrMLwghGI1G4FxpaIdZuK6P/fqvgTGGD3zgA3jooYfw/ve/H7/2334MvV4P7373u7G1pcws3KZO8wmUdeuiLGj5vo9Op4Nms4nxWLWRtQKIKAGTwDSVEGGIY/c/gDhNsQ2ACIJ0HCHMwqEJIpEgBXRYw0Y2vzwKloUN5CKugrTMIS/36icmtONumw21MpDN3pAIAA+jaYoDR44i5TH4zoZ5t4k4Myd/YJyg4YfgjOCRd7wD14Z9UAQgzEfv4D70B1sYjEYmRrCLut0ubty4gb1799aC+4AxBJTg8NGjeOC978F4pMwXeBpj6+o1rN+4iXNnzmC6uQWPAO1GA4HnIQgYUuTmHUBmZuNolzP8ncztMTVo3e4PcOXadWxvb+PRRx/FiXvuxaWNGwj8EL3lFTRaLYzGMS6+/D2sLa3AW1yCTBN0gxCB7+ObX/8GPvGv/3ekaYo3velN2Lt3L37sP/1xHDlyJD9RoRTTKAKlFI2G4khRFEFkIf7G0ynGWbzrI0eO4OTJk9i7dy82NjbwhS98AWma4u1vfxuOHz8GANjpb8GjygxDCglGKbwgRCqqmvtZkWB2uzbv2qvPQ1BzOreL1tEuu7gGHJrfGfuc/d3pJ+M6SXYAuXnsZl3AVdNufWu+l3yk6ta/C0zaApL+TQNmG2s1GqH5P60xMdSa2TKvKgvudl1sctpg13y63mXv9RrcM1bc11W7qmadNkC2FTrz0G0BkhVzym36gOLxhnVj5RIvmRDULTCX80+dSbHLjAI0dxbLB8UVWqcI6uzv9ufcoN0Zs7EeNBQWkCtW7q1oARxhOQidrZEqv99mlPmxd14mc/QNRRWol73Gba13AWRLZWZhS4ycF2P56nrZ1wgh5ijWhNDxGbhkcIFk8coV7PvCy2j4Ia5P+9jZ2cHpi8+hObmKE3IJnXe9G0cffif+u//5t3EoaOGOQ3eiu3cRw4lAEAKTaIr+eARKKZYWFkFCH8PhEP3hAKMsBJntZa4dwrb7W+gudNBsNdHutvDss88CB+/EovQweOYMBCRGIsGiY2m7Ni1ClJaPUorJZILJZIKd4UgdFU/dx+KTOMHhI0dxx9FjeOD++zEYDDAYDHD69Gns7OzgypUrCtzwFNMoAU0omBcgSRJ84QtfwOc//3n81m/9Ft7/gQ/ip3/6pzGdTrGwsIB+v1/R8GaVdNbjVkk7b+lIC41GA5MsrfA4ncIjQBKloEEDYW8R1PMQMmaMEiQXAC1FwtHMNpYgek5l96fZPbb9LStpN21eUNh8XCGUJCprQDo0ZpT44FJAcI5mEKDRXcBwe92UZ965Cxgw7wskknSM8TjCc3/5FB784H+CYQKMxxPsOXQImxs3sHP1BvatNCEd/iBxHJsY1GWnPZu4TLGnt4Q//dyX8b4P/wRSEoATCsDH4p3H0DtyFIcffBBNMKTTCDvXb2BnYx0Xz55DvHHNmMBoG/DBaFRpU7lsqdR0xqFQ91E/e9+Rg6u4cfkczp4ZYTtJsWfPKlYPHAShAWhAsXr3KTQCH8nONobrN3HhxRews7OD5tIC3vKut8PzPAwGA1zeuIFf+eV/iq2tLRw8eBA/93M/h+PHj2Pt0EFIKbGxoYQYSqnSZNLcr0BHD0mSxEQReeKJJ+AzD2fPvoo/+vSn4Xke3ve+92ISTdDpdAwQ0O0qayJ1ls7yfJqH5lXy1Go8a5yKtQA3z/tdwm+BnAqBKhhzPjqjfvazs95f2H9qgHJZoeaqH1DdxuvKL2vqFRVt/xljha7Re5/n5QnU6iI/2PzL1iiXI9DUfVZ41wxNcp1ysQiQGXy/mERFmY1UnVftcJq3SrcFSAaqC29+pD9fw2+lg9y+sY53uDCtAxyXN8VbYUgup7/dQOosTXLdM67vrn4glTLc77In+azP8lvUxl//jkJdSHUxeIyBsvwYiRACcA4QApJ5uQIohMQypOecECDIoo3UhFNrTyXGIUEjBa7cvI4Xt65hjDEa6Q6icBnf2LmG8zvXMBYC371yFo/2DmB/0EO4egjJcB2EEPR6KlPHcDLGjfUbyq5Pa7MYVfbV1kbAOTeB28+ePYtHH33YOP60gwbSSaxirDIG6QpdV6PtCYIA0+k0c0oD2m2lxbYznxW7SWA6VWl4t9dvmri/Dz30ENI0xcWLF7G1tYWbN29ia2tLRVzI4simmc3q9vYI58+fxyc+8Qn80i/9UoXZlse5TK71UycAukCp7ThHKQWRBCzbKBhjAKVI46nqby5ApETo+ZiwIqPXUyZIM8afjZMqM6+3CYVn1XXmOrY+803VtVnXnegAvhciSacmxbLdR3Vlu65Pkwl85sFjBFcunMed6zfRWLkDPFImQmGjhTEUGPbD6pZix6qe1WbOOYhHcPG1c9i8voHe6kEwQpAKpZU3MbeZh8ZCiON79gApxz2n7sPWKy/gzJkzuHnzJm7evIlut4tGq1Vol61Ft9uaZEKKfTLlUQrJOQZZUptOqwUWC+xcv4EXnvkuDh85joU9qxDtDggknvr2t9C/uY7jq3vgLS9jMNpCKgQ4T1UyoIUuDu3Zh7Nnz+LKlSv4jd/4DXQ6HXz0538O999/P44fP47hcIgkSRAlsTJHCgJjwx3QXMCL41hFF/F8nDhxAmEjwEsvvYTPfOYzeOfjb8fyouIr/X4frVYLU54nw8lB8nzH5K+Hdpvjr/ed+rtTsJuhyawF77o/5kheVNe2WXWq9PcuPMwAeWeSl/r6299deMN2XDNtIEIp/YisJIspt00/51pTFeXBnHWu6686jbJdh3mFqlkAfBbdFiBZAmYDn9XxrkkgM+2ufhalgdSkExLMAl0zJ6/DQJ477Z6qTnrFsuo3KRcolA7NtCuvZ+Eo3Sx2h/NW9dGCA09hMWXHdAUJFdKpkdTUCIrB5039SO4El19WtpvqN2I0wVwkxj5Ka4Wpl2s+VKgrgcDPc9ArY32g4eehwzToaoRepb9TkbdXzzeDKzObJgmAOmyXAWDlvfdi8mdfQ3p5BE9KHPM7uMEXcH24hH+zuB/i+CK+8O/+CBcWY8TtFp7ZvIK3H+xgZf0KRjxBxFOM4wgEgA+KhUYLcZJgyhNIophMC0yNpU8BzwOCAKHvo9tt4+DqfoQ0gExS3BiuY6nTAxtM4ccSXkjB0zzRQe7AoGyPdXg2z/Pghy1ESYLhOEKaCsQxR8QTeH5YC5K5IOApMImnSDkQJ0rT7nkeCPVx+I6juOPOYwUNVhRNMRwOMRgMDLBnhCCNY/zaP/tnCIIAv/qrv2rCwgEqPmwcx86THeY4YXHFIy9rPfSzk9EYFASMUFAQtNMQMqTwQh8tz8f2YALPC5SzjEpRiKkQgOW4apzoAAiaH+NxogQ9fSJimwwJCYAQaFFQCqmcy+Dmc/Y6UgKk3Qk16zCNQKkPwWNQKuH7DBNBjKY7Y7jgUhSOIQEAcfWolQoGSjxICuxd2YMXv/ZVvPXv/ufoxxQHjp/AxoUrWJevYEgmWEK3oJXV/Z4kCVZXVzEcDtFqtUzUisJYgWKCFEvxBM998Qt4/B99FDSh6vhbaic0DzyOMSXEJPAgzQa8h+7HAw89AMolkuEY0XCMSy+/iHOvvYpoMkGv1ULg+WCMmoQwQZbERmvPNG/xPA9UkizeOEEqBNLpFEIAy70FMBLjlRefQb/fxx33nMQ9J07CiyZYbAQgrRCDnQn8dhfRZIokTtBotcGTBCMvwd4778CBY0dBQcCTFF/58p/iD37vkxiOBvjgBz+I++67D48++rjShI9HiETmq8PUWvZ9HwIEw/EUvp9gHEfwG2088pa34Yd/5EcRMBWd5eLFi/jgBz+IOztdUBFgp79j0mYLzithNm9FcaNpN6Dh0gQCbgDrAi4GZln1YiUAqr47eIHjPiOiWuWkVpi5Og23ep4V7yH53pzXQ53M6XWdCyQaqJq3Zh/FUxVC8sgshBBzm2uVu7CQZ2UoBNE+Oop32VCFQaA8AbgAGJjiW86jdCAIPMTx1NSPMRVRKCV2/D5kQma+N2seaDuTKq1vxvcIqWQTrotibGuTlcIja162HyiNuK6PBJBF57IjsxCXe3I93RYgGaiCyXk0lfYktN9RXuzlYwiXdmlWmcBs6bJ4X3UCu+6bdaRRkJ5otU/qbLrmIXed3UDQBdq1lraur+z0w5XxrNH0EaJCNGmw7EvrujaBQH6ERaQEkRK+VwXk9rU8xqcDbJSyLNZp5VxmMQAgX7iKa2cuIp4SLKzsBQKCnWsDNA7uw6n/7O/gr/74M3jt7Hm0W8ugYNhGgjROQPwATBKVCjzloIxhod2GZBSRF8NL4iy/CkFIlMV9wlOkXCCJY0jLiS8MA4RBE9F4gsaeNcQTDh7FkEEeH9YeKyMMZGGkfN83R7gaOEipMsR5tD6WpI4Pq5MruNaUdsTVAB1Q6Zr3799v5skLL7yI6XSKVquFnZ0d/N7v/R5+6Z/8E1BKEUUqVXAQBLU2cvOQTg1t90OSphiPxwUzB0op0qztnHNIUh8myKndQD7n83k/W5tUfsdfl0ZvXg2hrYmZBZIopUgEB9OOcUkCmcQIfQbBIwSZMJVEKUhY5MV6Dup5NRqN0Gq1TFm2VksD1YWFBVy/cgUtz0OUVrU/mifY9WdcwqMUzPfQ2bcX3n6GI6eO4u5zF3H14gW88PR30N/cQNMLsLi4qGx+M3MM6lEDlnM+R6Aj+SisrP6Pogg+ARpBCG95Ga+9eAbjm1vgcYJGo4EEAiwMQBIljOqzbRWlRoAyCkkIuBCggYfm3hUcWVnGYGsTf/J/fRb/5jP/Fj/19/8B3va2t+Hhhx9GHMfY2toCyZwftb2/iuudmL7TWSI9Cnzwb30IW1tb+NKXvoTNrW3ceecdZl7rBD4pj00UFj1GdXNkN7pVsPzXTbPm+Tzgv7xf32p9ZynxXNiivK+WMUz5/nnrXo6iUbenucjoHCRcbGsmMZIrQ7QQ7uIreo5V0l+TqkaYOXwH7D6yfQ/s32a2sYQT56XbAiRLKU1YIFN5i8nqv1mG3zaVpbPCey2ybdDKZVfI0afOjpbVBXGrm19hI3WUIR2eidJhg8WlQyvkKq/Ufv2pAU5hUVOxq92YS9jJNVjVezWTZozBowztRtswbx3ndjgaQWcXa/gBaNhA4JPKGIIXGY3q/6ozYZl5CiEgbWeq7Lcoyo8qbXr5dz8Hyrp4cvMMTq31MOgxHN7zEHrvfADbR/bhqa8+hSklaIwjdJpN/OXoKvbRJj589BFQwbEYeFgSHCJNQbia/0HYRKuhQolFSQzpq/5oQjEWleo4RoP5SCcJRnyA1eU96G+uo3lvC0u0Cb45AGuHhQDxeSghaUDj4uIihBC4dkPZqqZZ3F/tREQkjFNbmaIoMqGttNbQTomqnfh0sgkhBCaTKaSUGA630Gg0cP36dSwvLyMIAkwmEywuLmJjYwO/+Zu/iR/7sR/D3r17Td/rRCS7kcuWUNePEKVFD8MQ58+fB6UU0+m0YHbBOTea7ObKHieP4Q4eBOTCcUFz7Kijc91oYHaL8TvriGQgDEKCePVmLLbNuzbncd3JIQEJUEIh4gTNIMC508/jgccewne+8TSuXziPTquLGzvrWO0umfd5nmc2JG0+sL6+jna77QYWhCJKE4QiRUglwtEIaC8621f+HpJA2WFLiZQCKZNopsDygYPYc/gQ3vyudyBNU1x//iV8+6mnsLO1DSaAwPfRybLc2Ru3MpnJysm08CIVkMQClYzi0MoqAs9HN2xiPJ2izRYK/KPZbCp/giSBFAReGGZ8HQhbLTz2rvdAxAlefeEF7D96Amma4sLVi/jLjz+DV188g7W1NfzsP/wZPPjIowhDH55HIUSKOFZz18TpzrTMozhGGKeIU4F/8A9/Fpubm/jLbz+Ffr+Pe++9F0ePHsVkMkWaJlk7GLzMH0g49ovd5tmt3JODlN2dx19vPXYzrbDLdH2vllFvpmLvjzrRCqX5vpfHi1bfXDa85f/LIPpW6m7Xz3UQ6sqYK2k5U2R1LiRJYnxGyqC+bP9up+yWMo8dr/mjVtRIKQsxz42QaupaNamsm3f5dSfnLbb3FubYbQGSgWKmNkqpkSSAvKPrJkKZ6qS38nNlLaHRaLik6jlTS9tB2s2jtxDWqtyuNOWV9rjim7rMiAhz1M9RJvOL8SiNVtaReZBQARWlwj3JKsdH1uSvOzaSUkJkmw8oQ5rGGeOX5nvg55lyTMYxmUDq7E/ZZi+pbeesNMZ0jpBu5TrpPlBH/9V+6Ex83PSaeODRt+PypZexfX2IN/3kT6D71gfw3Le/hetphNXVVYzHIwxGO/C6Pv4dv4af4BzXttexMxqitdBFu9UCSQUCyhCnCaZpglQKpJxjMo4BLtAMQrTCBvYs9LC0dw1bWxvwfR9+wLC80EM82ESUJFhrL2Fne4Tg2H5MRtMCQKRUmRJogDwajTCdTgsJHLR9shACaZyg3+87+2cwGBgnLDuLkXYuNIkzpMRwOFSaYEnBuUCnrdJQ72wP0Ol0MLKcqwghuHr1Kn7nd34HH//4xzGZTJzr9FbIFhR0HV966SU89thjefxaKc0cieMYk8kEd6+t3dIGZd8167myNqMMDMo85QcBzdrGWptG6WPOMmkQqzeuOs2TJDC22RQEviDYuHIBYnw3rpx/DSzhWOwsoj8emVCCdv1tnkYpxWAwwMLCghnb/OhUgjV8kCjBSreDP//85/Hun/moEeDsOpdpKrnJwCdSDhEnmIa5Y2a33YQQBItvOoGffMvD8AjF5VfO4tWXX8FL3/g6PE9lP2w0GmrDT7g5ohVK8wEiMoFDSHDJQYTAGASjaIrFxUUkN2LQYQQWJYBHAaqEUt0n42mkTsQYQ7u3gKDVQtDsgbQI3vyeAwAERqMRLjz7NGSji71rd0IkKf7w334O//xf/Bb27t2LX/zFX8R9990H3/cxHk3NHPZ9H3EcI045QFNwCVy+qpwPH3vsh7C2tgYhBD71qU9haWkJb37zg2ackkSFKPR8x9i/DqGtdh04rs2rQXX97ipDSmlMy7Rdt9txeU5NK5FalrWqX3T0FkLAD/KEOwbLiCqgdin+XHilrn1pmhqTiuwBcKlP9cyToA4M4BoSUQlCWaVms1lRSkkpVRx/mocCBSkq3sraYHsfB1BwbDRYxyGAuHBdRUlWQ3Z9b3VO3zYgudyZbgZeLzHZnWAz6VmdV2bg+tNpM+XYPFzG6RTujEGu9u5GavN1mUe4mEL1eVfAbFfbXJEegGKb55W4y/UHrLGd0WRbECJCZpJ4dixJCWiWnldrv4QQ8CgxAdYpUc+k3BImLG3qbkzYBU7Uxs3hWiZpyrG6fw2D/iYuff8M7jh6GPtOHANb7uH7T30H0vcxHk/RaIQY7Gyj0whwrr+Jy5cvgy62sbi8BDCKmKdgQpmPgFL4jRBMSlCeQiQE0XiCJEnAPR9eBjA454jjGHfsOYR9+/Zj4+p5tRE3KATnCDLQqtuumXUcxybUlOlrknv+arCbpHEBmJRJm1mU50153PU7OFfW+9qhbTweY8+ePcakotVS2dvSNEW328V4PMa1a9ewvLxciZ8+k2oEZt1WDVgmkwl6vV6FfxAQU99Go2FWWd3mVXwWjnvqwUD5e1mIL/NDKV1xLHan3TQvLgVEhbLIPhIw5joy5ZhmoLgZBBA8LQgjNpVBsrZHLpfLpYBPQ4ShSqBz6dx5M/7aPr4uXi2HhKQEHqEICIWkEhMGhN0uqOAQ0xhMAMMmcHO4AyaBA8eP4PDRI7iz3cJXvvIVXL16FXv27EEzi08upXbmUyMZsMDsR5RSMI8hJarenEtMRiN0202EoJgIbjRmaZrCZwz79u3D6v41NDttLK3uQaPRQD9pgkuBcRyB+hTh4iIe+aHHMdjp4/vfeQ5bN9dx8NARhKHE1atX8bGPfQwPPvggfvmXfxmLC0vgnGNnZycPwcg8A5z1KZykBJcvX0YYhvjxH/9xPPnkk/jKV76Cxx9/3Kwx1Zfzh8Wy+79ufpV/LwuEPwgRB9Cte9+s8KH2++rWXOG+Uhuyq+Z+PdYB8Q2/NZ+yeLxvA7uyv4QLCN6qE5z9/VaEilmKR13vOgWk/t9kTraes/dj+35XOEazn+zCJ+s+X8/cqqPbAiQHHsPano7RKrRaLfBYYDCaKHvJLNqAAEOaJmA+hSSKiXlW4OjZGttsUHeR0NR1R+g0F7i0Hp81Gefd5F2TRRJa2ayJo36eRwrPqWsOTXDJEdAtqem77bSn+rPOpF6R0XJbkRlk9m7uKNPTRv9EHZVGKQdPqvXTmaTU4srexxgo9XI7v6wf9IJ3zQeXUARkZgKWcGMEtKa7vUutJs6PrqDPh7j/rY/gwMo+HDy5H1/64mex3b+Efc0GWp0OuEghmy2Mt/sgSYr/evQU/mnn7djb7mExbClNV8ODGEyQEIlIZwbzfax0OmitqXBWmzvbOH32DBI/D3G1fkaFTEsP97B+7SpekRfxgcMfRMh8pM0QNGHKFjFRm7QfePCYj/FYpRHmXG34aZoiaChHvWmiNKnxNDJa3jIl8UQlaJExGs2OSa+rNWbaXjmKotzuFyk63RZOnz6NVquFdrsNfTyjgRAhBKPBAL3/j7o3D5Ysu+s7P+fcJfe31at6tbyqrqouVfWmlnpBokHqlgQYCSGJRcjGjGYjPGbCjPjDM+AhJOwhwuAY8wd4JtCAZ5gBbGMCWSENtoUWkLU03Wr1olZ3q/euqq7t1Vsy8+Vy93PO/HHuvXkzX77uavBEiNOR/Sozb97lLL/zW76/729hgUcefpif/MmfpBdFiDlwgVkFSwgxN5lvgsG2HsAoCHnf+3+EpRVb5CHLZU7iObiZ4guf+1Pax9eoHz5EYryp4hPVKlOzhmRpfAoobtc4BS2RKguKiDlY+GI524+scYjOz11cD0DMw9HvlS8KWzlQNl2E47B4YI0N/RTCddDGoDF4rqWJM0yowoSxhVCqho8xBscI0njCLpFqjRfvcuXbj7NoDNKTCM+n1eqgtZrr3CgU6E6nQ6/XI4qiUhktmifAiTOiHKqRdbusSBfjOXSjwK51M+mHqUpnxdgbbXnyBTQqlf2UI1AO+KmhmHc7eaSkfddtfPittyO14eJ3XuD8iy9x+bnnkFLS6bTRedQk1pYVJUsSjLLwEbdWwxMCfMmRm08A4ArBgmeN0SRJSNJtoiTh/h98P8J3CZKUxHEZpymOZ9DKUJO+LSGcQt/4yKVDvO39H0SgGQwGvPToQxw8uUPdCKJxwP/4C/8TO71Nvu/7vo+/9/f+Pq1mhzRNCeIAtMJIic4hFeS5B3Fe0fMd999Ps17nueee48EHH+LEiROcPXuWTrPF5uYm9Xq9hJ/4bh5el9abat9MO6EMzGVEmKe47BetEJMNZjKmc45L5zmm1d5Sy1JKdodjVrxazhrkzKUnnMcB58wYloX3szh38TzDIC0dFpAXzWnUcR2XJE1J0yTnwxaWctJ38RyXTOUFifJCTEWhHeuJtp9lOZe253lI4U9F6ZIkKYsViUryn9aUjgApHSu7KsnaxZjOckMLIcgqRUb20zMdKYjibGpNT8a2QklpQO+T8F70YbW5lfMYY8CYKebb6akx7e02ZTXCqvG8l+xAZdM1EN5I+65QkqXj0Ol0SiukVqsRZQGeYzCOQGsbDpBa2zr0ZoILE9w4Bchs2z95TlQmXk5CP4+vuII72u96/39YNtVrTgyEaQ7g/a+91yorvzGzod85v36d5ym/r3gqX/N4nW/G2oZKEYLUTENMhBCQe0eEtGp4VdGessTlXh7W/fBpswtG60not+RKTuZb8YEO6awvcuTISVzPJvK8/MiDiI2rvPe2Oxhv9bje3SWt13FdF51mREQMBgOecC/w1vppnGFghaDv0O60aPg1tCPIMIQokiSmG4/Yud4jjWJWlpZoLC+XyprWGtdxCbTioNMgVgr3yAphxbixSVcWb12r1TFalF4nsJt4EZI3xpTe3zRN94U5TDwBTolxLpVAYYVyHMdTUI5Wq8VwOMRxHFqtVknDtmf88r4Pw7D0cP1VPKjV5wcLm3FdlxdffJF3PnB/ubEV3ja0oV6v88xTT7OyuGSTPpnm2JyeKzNeqn2uP+tpnz3OKhlvLDIzbx5X78V1XXAkjpM7EGaZgsT0b6fOVykv7Ehpccha22RSYT8Xjv2s2+3an0hJGie0Wi3C3e5UVb1ZGVBAA6p45aKPq3LLGEOtVmP78qscPH4cx4BWKUqB486ZETfoMZvXHGzVRLfucebON3P09Ckeqrtcv7ZBd3uHQ+0Fq5wrMFmGcSWuY+FRoggd5xGuIpSslVV+PM+zinWW8Zdf/jLf/wPvYqndYms4xAiDMA5uLnOivAJfdR3W6h5ra2scuP9+drau89Rjj5EmMetn38Rqf5kHv/Z1dra2eeCBB3jPA+8pKSILfH0QBOV4CCHKNRmnKXffey9vfstb+L3f+z2+89xz/PTf/imOHz/Bzs4OcWy5raMkzgsy+Uhn2qh7vfZ6Xtn9fvNaXsH9RnR276pWlptEFG9MksxGX+ZFY6oyoVoRtTAGCwafNE2peZYj3nddtDPNeFEov8U5CjlaOBmEsEntRf7HJLF4+tlnX+Uzy5Q0bwAAIABJREFU58b9NLPE9L5Z5XQunndeK4zpKQN/n/Ga5/3eT9/abwxu5LN53vOijHd1shT5Kqb47w3oZd8VSjJGI1SCl1tsUqcsLTbxPUmSpaSpQhuDUpogjkgThTIGYWRO05Of5jUefN5X+ykB1WIUs1RGUFFMnb14mNkJ9HoezRtpezy9lcpbkwV8Y4VDjNFTk3rWk/xGvd+zrfC8zTuPO1MJRwhrdZYGj6judcW9FZ9ZrlqhLcOG3VizPZik6kIuzus5eysWWZxhZR0J0MZS2lgFH4SQLNU7wN7kvdq7jjOSO3zzwmP0ujvUXI9L25usNjoMw4yUkKye0Wq3SZKE5dUDlgKtv8unLz7BheE2f/vme6nFCaQBF1RC0/UxAgZxyMX+FlGasDnsgxQs1Jus1tusbe6wurpKp9NhcXEFgOObLbrdPjc9cC/XkjEmFogkwxHSlpA2QO5hSOKJApymqqSFKgR0kiQMBgPSeG+1uGr/Wfymj1IWd1yMeZraKmlF4mUBkXnxxRdRSnH48OG5625KMdre5uabby7vLbvBcOO8ViT/LSws8PWvfz1XAKyX3HXdkg7P93zicMyzz3yHpTfdRhYnhPkcLJRKIwVC76V1g/mbd9XQrm5ar6cIzH5eypSKcJ8XdSrfS4mWVjlWOVxAa43M79vx3FKZKwwuIaxPvDhrFW9ejE0BsykMi/F4jFG6VOoKL5eNEswzQnXJqQ1MJ+/oCQ1b8dtms8mf/uEfcu7utxI1Gpx781toLy7NZeO5UWk6XyYKFIYgTVFGk9ZdvvdDH6DVqDO8fJ2vfeY/sHnlMq7KaDQaNGttUmWVmSSyXmajJtn2Qggc12c0GpWKk+M4nFhe4k//+I8JsoR3/uAPcOdb3oJKXHaHAwajIa2FDkprnHxMkixFRVY50q5L/eAa7/rQjyOE4NWL54muXqW+tIqjUr7wpT/nN3/zNzl45Ci/+qu/ys0331waq6PRCGNM6U1USpFpRbffo9Fo8GM/8ePU63UuvvwKX/va11hbW+ODH/wgWZaxsblJkilSHdJqNbFCczoRGiiL31TbG9lDqvtF+e95XuN59pGZuRczSQ6rUg3eqOI17/hCZhVOFGNM6f0tZF2apuxs90rlt/hcGU0QxSXtZt13bUJnlpV88+OxLSzl1y1cI4wikjTF9TyC0PJnN5tNwjgiUxkacGYUYtd1SfOE6uK9q3UpAyfJde6e/tYzyv48b3+aZXvWc/Xv6/Xrfm0/XPaNtFkZY4yhKDY76xyrHvs3TkkWAjx3IkzAVq7zXXAcn3rdKkJWELuEYUQQZWgj8k1g/0Uwucbe7/bD+hSZmfstoHnX2+/YN2JNzzv29RZ2dQMtWpXKaF57vQnyRu+72sqJWRxWUQhmMUn2s71UcfNQM1oJG0Ug9zpLg1IGU4b57N9Uqxkl2SCZxagbzEzo2ioJDpiJQDRG48xNN4SonZJGMQsHljBa0d/p0R3s0t/aoT/OuJQpYq+GkybEiRVSnufRaLfY7g/4zs4VXj15C8c6y/jjlFBqhsmI1GgilRIIRXfUo96osdTq0PB8SG1obzgckmUZ9Xqd5eVltre3ad9xhlP338swTGg2m2ipweSbtsEWFYiHZKmeEuJFtb1i8yzYKVSWzTXuYNobGFSStQoGjqpXuehjG7ru7PmuOgZAmUx45MiRKWX0r9qKzavdbnDt2jXuuuuuki5L5F6WgnnhwkvPA9Dr9TiapugZJXFPdKPSXmvtVvvR5Im4Nyqk5ynLr/e8JjfyjGDam8RkLKqb/dTGVxinjrQFbYSN9Blj0AU9YX5ex3HIlJ5Kipw1HqosNcXnrusSRVGJM56NIhSKszGGweYGwc428thR6r6H43hkf41EznlNVeeZFDgIgiBCJYrWwgLv+tEf4cL58/zlF/4jURIQDpWlgJNySlGY9WQWhkjxfMNRj9tufROZMnzjy1/mO489wY9/5O+ydmgFv+HQGw7QJkNID6NUOY4AXq2JcBKCJMb3fY6dOoU4dBRda3Lxhec4urRMe2WJ8y++zCc+8Qluu+02fuEXfqFMkCwKldRyJo94nFCr1aZoHM+dO4cQgmeffZYvfvGL3HLLLaweOkwQjBgMBihl80Mmov2vVizkjczjPb+dd+w+8I0qY89spcvqcfPub9ZhVJVlWuspOVd1Ns1CsowxKCMQqSbWKZ6Tgq5ZA1TIMjm6+F2q86hCmiCkIDOaKM/XcPIoQNW4nDXYi/GcfOaUfVD9bLYvCqNi0h97vb52jsup95PPZxx5N6jfVD+fNnTmHjrnt3vPPetNn6fY/41TkqUQ1PMs1GJyC6FwHYkrBDLPlvf9FpmC0Shgc3NAFCUkKpvxqN54e60KX7OdK02hSFXCsK/1THLvZKq2NzJIxT3NO0c5weT0cfue/zWU3zd6T/Na6ZmqFDooN0yzFyJhsEbSZKFMfOKFF1kIazQJIxDSII3NNJeYPfjsTKvyHqSUODgkFXrB4voZ2XT/CWEjFLmg8H0f13VLjPBs04y4vnmV7mDI0vIxThw+zeFjN1vYUK3Dv/jUv6cfRnS7XZssNg4QQpDEMZ3lDnGW8buPfYG1zOPD596G4zg88+or7GYR7UaTA51Fbl46xKrfoiM8pOMQkCJaTfxaDS0E/fEQ40qO/MS7ecsv/je8snWVA7GHjjIynWFyBWb96DGinBdY5Z/ZTdwteYiL0F4RJpSIfVkR6vU69XqdLEuspzrfHJIkKTHOYBXzixcvsrOzw0033VQmbVWVh9k5t729ze23387JkyfZ3t62itRfYSMumjGG9fU1nn76ee69915Onz5NGEflhlIoe9E44At/9mesLC1xcTSi3+/TOnIcKSVBEEwMCjGBNBTGhjHmdT1p8571tbzQ89rsxl3dnCfRGBslMcVcl1ZeJUlCrdkoFVbHcUplt3oeneNuC4aS6gZcHFvgzmEiQ33XKyEs835Tjfi4rstoNGJpaWnPfCjOWRhcTeDq+fOcOrZOlqSYKMLz58jCffpr74F7j0yMQZJztCsbLfC0xDGCxJMkiy3Wv+dO/od33EVvp8uDX/wLti9dRY0C/GYTow3K5F6svB/deqM0tgtZEqgYN45QScpdJ29GKcUf/5v/G4XhgR/+QU696QwKQzS06ymOArTObKEFLfDcBkI4JMrujXG9w4m33sub3/52yDIe/OqX8YRTJul+9KMf5eDBg/z0T/809957b5k7IKVEYz3VUkriNLFjGiQcOniYN505R5ZlfOtb3+JzX/wSt912G+95z7s4f+Fl4iBmsdmqdOcbT8a7EcUU5vky57fZNVF4UeM4Lst4l7CqG7gXPWMQVxXRQtnWWlu+6SxjPB6Xiqnv++UeYn9jbFKylAij0NpST0ZJwnKnzebmZmlQKaWoi0Zp1LTb7Zxq0+5LvV6PdrvNcDik2Z5EY4o1qTFEcWQhGVqRRhkNM4FwZFmWU7hlU30mhLDUiVMFfvbqRpnRdu+t9Mnsfl724RvwLlcNzKrzbLbNj8gXfyfHK20/V6piRFScYm9Uz/muUJJBIIRE5jQivl9DZwqvSMLK8hBfqpBAp+HjHmoRRQ7nNxIKmi/PtYI2zQVWmilrxQmBy/SksAOSojKTh8gctM4nm5nw/BUTPkUhhcyxvwCmDAcVi2OSgFRUeSlwRqr03kAxoPOTjMoeKRepDXNKYfC9nLIHa1DoLKXuuyRJgiPyIhrSJdP5uXSy53xSzEAP8oo8hoqwKUjJK+D74js9B5tdbdoUBT8qXMq5gZE7amcyX63HtjBCMAa35BifKACZ1pX39qSykmRUbsJS4DhuZSEbgjxRYtqzmSvLuWBI05QkSnBdN/ewZJYayYd5Y3Xl2iY73RFXrl3noUeepNvvcbC9wsriMlthyvMXn2fp6GEOHjpGphJ2tjYJBkPqvsQkGVIrhDQkImNHBwxUyvWoz4nDR1lotMrEoNgTuHl5Wlf7eJ5H3QgyV7KQGtRam5P/5Y+yefE6LSOJRV4oxBhqDavMBqMBWmuGo2QyltImdY3DoPRKjMdjRoMhrmvhF+N9KOBa9Sbdbs9i7pQhiqIpnLQwhpWVFb761a9y33330el0yvEpFO+qQIyiiIWFBS5dusTHf+VXeNOb3kR/MMD1fbQxr2nYzb6vekMKZeHBBx/hhRde4Md+7Meswss0BMrzPP6PT/7vnH/pBXwpMMGAwZULUF8ArLJfb1nuboWe2mBKXHXFazHPw1N6SGQu02QxF5nyChWtiqErm5kH+Zp4aKuczyb3HHlSMuoPqDUbZFohPQe3WccIgU5SyGUe2iANuNLB6Dx0qxTSdRF5tMeVdiM3alI9qzCGMzROzUPUmqTK4LuSLEnwHacERxTjA5QFbKp42cK4qnLmO/U217u7nFaabz/yCKdvOkOY8/lW165wnan1rbVGokBbo6F18AAHjh6l6TgEefl1x7OcxZ6YQGpSjNUPHG2ZYlVOLZcaNnVG6jV49098hIbn8+1HH+fBP/s8WRRzoFbDdSS1xTpplhInZkI/lmnSDPwcmyqkIDAJwhHcvHYEKSXf/uJX+M6XH2RtbY27fviHkDWJEC6+3yRJFSa18CctJZ5rFbCa1BgDvdCyxNz6ve9Ev/l7yOIxWxsbqGYLT0r+w2c/wz//9V/jplOn+cQ//l9YX18nGI4IkxjHc0iSlFQo/KZLZjI2dzYRQnD21rPc/8A7MMbwf/3uv2RtbY23v/3ttNuNEo/u+74tzJOvqVqtNlGQ9vEizeP0z1WY6lFl4t6UsTnjDCp/a4q9xFLaCekSJxk73T5Hjx4lU3ZPn10/eg5+w8hKlbx87svc+6rzJEHHqyGNQmWppUV1rHIWZ2np6S2UP6EhS1Nc1wFhK7tGSUpvFNvS5o5gd9QjDEOO+KcIw5AwykDaBOsstQ/darW4dn2TtbU1trau54asQxJnVnlOQqSUDOKAOI45cOAAu8O+ndd5HopOFK5rDdDCOAVIY8kj3/oU33j0Sxw7cpZD9/7Knn6JE4VUV/nc57/APXd/HydO3MI4THEleJ5DkoY0Gx0wLuPEcuxPPMMGJ09AlLJIqM5ZVbQuo0rTyYDTY12Vu8VfzbSszQ9ECkGmrQGeS0r7f2eSLH6j7btESZ52jyulMAVLZY4bVUZj0omy2Wg08H2fztBWDLPeP5u0kCUpGIMjRV7xyJRh/eqGZa9XbNhMPmPaEtI6r5RUsZ6MMTZTNZsW2Hazyy0swZRXszyXlHP3/fnhoJz0X0zuGQk6K8JkkjSJEI6L69dBK9AGjZwLFKha21Ursviueh+zf+HG68gXv6uecz8DrmqR2s1tfqJE9RnAVvoRYuKJFmJS3rrQrewaLFTzynNIXTnOkCQpCCeH8FAeK9R8o0ApxZ13vpWbTg3oj8YWOz8K8estXtnq0nvqceJej93IJoWRJ8gFwZgakixJqRmr2PTDMeM0pllvkCUpuqbRWUbkZiSxAsfFw7UjmkLDq+MIW9bW5JizKv2WENYdP4/urRjLKQiAMWXlPaUU0nHRmSLKlYnZVniekyQhVWbKU6G1ZnVliRdffJGjR48yHA7L7O3ZuVGEBhcXF9na2uLkyZOcO3eu9PAWXsb9PE+zrZgjRaJK4f19/PHHueOOO0pvj2aCzyy8pq+88oo1Rh0rX8bDEUt5QmMtLwAxT+mdnZPV76oV/f5zRGlmN/jZ6xUeJSGExSQL+76YB0XY+Y16/ubdx36/LjHe7jRzxez88zyPKIrKJM5ZT1S1OQZMqiBVvPDSCyQqm4JUpWmK63szssaQJTFC22seN29ibW2NDGuU+b6PfI1rVltV6ZM4loHHJJy84zYc4PlnvsPlZ5/FE7BW8+0a7yzkeO2JjaedqqFfRBHsfnfw4EE2NjZ4+umn8VYPcO6WW2h32gzGAV6jDsbOZ+E6qHzNF0lchZc0TVO04+G1Fjh2sonjOLz83HOcOncrsRFsXL3GJz/5Sf7u3/kIZ8+eJVOCMBzj1awRHsc2Sc913TJasLOzgzGGj370o/zRH/0Rn/3sZ/nAB97PwsIio9GIKIqp1xskKp2a50mS4Dvzy9rPpzCds57nQPZKnPLM2BV7bNVIBUq5VuRGzF5n3nUdOTHmivEv9PpCbtqoXFrikoXrYIzGaE2WpblHOYehZWqKL7tMwnN8lEqBwkDMsf9ZTBQFuF6TJIlxZBOwycfFOKepxTg3m20Mdv2MxoMcVmejhuNgSBQFtNtthLBRwgMHDjAeh2U+hjHG8tFrQRCO8DwXpeYX0NJa8tSTT/DK+Ze55+77MMbmkAiTECcBtZpHGIZI4Vu9rSKXjDFoYUAKlFHW02sstK/mTJIKi7VRrZtRlQ2zYz5PtlaTgIvj5ul+N9q+K5TkQlGp8rIWC6TqjXTFpHxosZDXjx0sqao8z1I2id2R7WgNQZSX3MWpANetQhGGQ3yvnm/YMY5jJ46qgPGLsGqSWMujeK+1Jols9mqr1SotMzsgxUDYMqDNRhug5IWt1+tzF+esUll4oQGUVmSpVcT9movjQq3WwJOSdt0nzWKMFsRZajlpM5BzwuUTGrWJ0m5m+noykfZmvCqjXnNjKe579nd24u+dmL7vlQkWEwE0YS+ZzXiv/jvRexk9qv+uLrDZ/lZ64q2ygkdRa9TJjEGlk8Uah/N5kjudRT73uc/T7nQYxTFJmtLd2mB9dZ3x5YCfW38HGEnd8VF1hy9d/Rbnx1ukhxeQ/ZiaEhxpLtORPr0kom4kR1YP4xkBGSw2F0rBurNrvQGNRpOFA2uAg3IFhw4f5brrTLgpjSnZKjo1v3xfKLSiUhym2FgLPHIYhqUQRmdEQcig359bga3b7Za4XlvwJZua1w8//DA33XRTXjpXlUZs1cgsxsjzPK5evcpP/MRP8OEP/yTb3V5Z6bHRaJRV8W60Fb8tojphGPL2t7+de++9i+vXt8trhmFYVo/6yle+QqIV9WaDbDzG04Jxb5el5eU9cmlW8au22UhQIWeqCt1fp8T2fhvFLMZYa410PRCUCT9Fv8yr9mVKTW7+uq4qda+nVDYaDbb6PZp1f891qq2ggqtimeee2xhankf/6jUOHl+nl2Y0jURX7kXnlvLkOvZ96kjcwhhSmpbnc31nm1Qpms3mXA/+PCWq+MzByvdIKDCGKEs4cPZNvOvWc6S993D5pZf5xpe+xFKrQxQE5R5VKGhZxYgtxsEp6CyVYnV1ldOnT3P12ef4zqPf5PDpU5y97XbWT54gSKx8VNqu9WaziUpz5qV8DWdZhpaQSQ+NZGX9FCdvewvZuE/W6NBafZXrl87zO//bvyDRmnfc/07uueceTp252Za7zqOqBZe4lBI3h0iFYchP/dRPkaYpX/3qV+n3+5w8eZJbbrkFz/MY9YNSHti5Px/eADZsP9vmFcOqFpadzL+9n0kziR4UrdvtcuDAAS5evFgWr5k1LvdrIn/m4rhi/RbnLxKdS4NUa6SxY5DGSWn8l1AiY2VZEFhYRhDmSXq+T5JEGBRBMEZIQ6YiNjev4riwubWL4whWVxbo9XpWIRWGXm+LXn8HIQT1uo/jCIJwgBCGVqvB5uYG9Xqd3d0e9bqPEIbz519BKUWjUcN1a2XuSb/ft2XafZvQ7XsNOp3O3H7xfRfpphginnr6CaRsc+TYSZ789jd45JFH6HTa/Fcf/TkGuyF40wxh1nHhlLJZSkmaxoRhaA1KY8p1Uo0GVsdpHmvXPEW5eF/IlTRNbY5FRf6+kQJV3xVKMuwFjhsp9iR9SEeWG3KJHXVdlD9x1Usc2g2LvUvziWoUKCYKNhSWoEI7Oqe8styC1U2xEBjFBlQI1SAI7OdMY+4mymE+SHoC4q9e27zGhjSvCSFs9n2UsbOzw4kTJ1hotSxfrmuTqIJgxHAcWIiH4xGG872ARatOLulOKgdNNzm18djN8gZo3cw0RmzyHHuPLXCMRd9ZL9VexbbqBSj+RiqDXECarPCQ7vU8zjdIJkq8VWTA00WfTAplJPvgcre2tuj3+3z9wYcYhGMWl5b58Ifez00HjnN+6xneevRW0nGEAcY6pXaHz+PXL/D1nZdxcWjhsCDqtGsNarUaC9LHZJpWqw3KCt3leosoTWi4dZTRxHHC9d4OJBn4LmuNBYzXLDfZYu56nke73SZNUzzPK6nX1Iw3pLTwc0FSnCPJcckqzeYqyYX3pKoE+r5Pr9fj6tWrnD17lsXFRYbDYZmgVZ1bxTW11oxGI37xF3+RO++8k35/NxfkjbzS4f7jN68VmOdi7BzH4dvf/jbvfve72d0dUavV2NnZod5slJ6zbrfLww8/PPFIYmVKkE57ffYT0EUT+3xXVTD/um3Wo1J4dKveyUIWxXGM49loUnVDqEaSZs9pjHlNsXQjz1HMCaVUyX9aNVSLc/i+Xxpqs56falPK4ii3rl1j5fBhsizBMdMeoQJWU30uIQTCsQw4Slv8bZhY3lmKeVtRhMrnn9PnRUu1Kp0kcRTheC5ZZkizjKWDB7j78BrPP/UMm5cvs9Dyy32q9GTlnruqEe/ISSJWlmVWuVtdZmllmaeeeYbLFy7yt37kfSwfPmbnaKxK73GhpFWT75TObGIzYByH4TigVmtx1333Ua/XufrisywvdRBG8K/+4A958MEH+flf+Bjr6+tIMaE2K2ATBQ5WSsloNKLZbPKBD3yAy5cv86lPfYpnn32Wj3zkIywuLhLHMYPBoIy+6P0Ukbm20Jy+n/PTeXuLYC+FYBiGHDx4sDTC9rvGvFZdL9U5W3xX9L+ZweQWXmBtNHFiz6FNRs2Z8E4XjjJ7LuvlNijL2GIEURRYj65v4QjtdpMgHJGphCxIWF5e5pVXXsHL+fLTzOaSDAfjHMMc4rqSet2WgHc9CMIR42BolV8xuedizUgp2dra4sjhYxw8tMTWZn9uv9QbgiQN0CZBCMPJkycZjhMaTR8hNUFoWY7SNMV1vXI/Lx0Fef9pDForUpWhmRSxKgz5qswoxrr6d95YzvMmV2EvBSyjkOdvpH1XKMnWk5uW3h9jDLLmTRThnAO4yNAFqNVshqhwUxyZF0VIrcJVMGW0/FYZ/usNk9Ladl23BPQbY/KkJacUVEUY0HVdxuOx3eSNKn9fJC5FQVhaJ0VShB3ovJSu0GU28WwVpHlFOeZZugWtUkHXtbCwgCsEK8uLdrEKSOMIxxVkSYwxipXFFXvNOTKq8DoVmEDP85BMkhGKY2Y306rH9kY3/VmBNi/Mtr29xcrKSqlIGWNwZkppznrAiuZ4tXIxFJNfK6sAFwvCnm/ivSmes8CLW0XICrAwzaY2bcdxiHyfeeL6woVXOXpknff8wA+xsLLCOAy49MIzPPS1r3GrfwJnJ2JJ1nkyuEYyDjlAxgeOv5ng/DVeraccbS2xXluyWHZPslRroaKEdqOJ0RqpDEvGw+20GUcxqVbUFlcJGg4mTpF1n/ObVzn59jO2CEsefi08ukVJ52Kep2lqIThywuVZbOJxHJfFQJRStqpfku67qRTzIooiwjhlaWmJjY0Nrl+/zh133EGWROVaLYybQmAVCn0cx/zyL/8yt99+lu3tXfr9Pp7n0fItdVbxDLMK9uzc2jMnnCKvwafb7TIejwkC6+WKooi1tTWixIYqO50Ov/M7v8Njjz3GsZPHiccjao5Do+YxGoaEOSuJcB0MNgpTeLxmDbZJZHg+xKDo779OK5UtMUnSKyzPAmpT8FbL3HPS63Zpun7+faUUrFL78La8fisM2f2+A7tR1lst0iQBKaf6Aqxcq9frJcSniALOa55wePn8Bd58z914NZ9Ghb6uwDXXTWOqj4UQOJ5EGJuk5tRcwiTEGIvttMk8Ys+47BnXipGjBBhlqRUb0sUkGiU8lM7YGAzpNOocPH0TF69v0KrQjxWRlFp+3UnEUeTyypSYTM/zGMUBQhvuOHMGowVf/JNP4x8/zq233sqpMzeXcMAshx8W91mv1/HdiILnXytJZjQ7sWKtucixU6eo+y5Sp0jhcdfdb0UIwT/4uZ+jVqvxT371n3LfffehlKLf71Ow2BRQKSEEg8GA0TBA4PDf/9w/oN1u89nPfpZrm9e44447uO++++j1emxtbeHuM8H0nO1jnjFe4PKr8610blTwykLPoWTMlb+VlZXJ+V4DLlVtSk94hcuIkLCOu1QrG61VGfFoNLUvFftqoTfU63W7xzYtbruQmY1mrYRwBeGILEutcq0zVAZZlrK9s83Ro4fpLLTZ2dotq6UOBrv0+z0Ora0ipOHVVy/S6XQwBqTTpr/bxfUk42DI9s4mqwdv4aWXXmJpacnymIchUhgajQbj8ZharcbLL7/MwYPLtJorfOfZSySxojGnXz7/xU/T23yVRtPj0NpBgnCE1i5nz56m3a7zpS/9BeNgaK+TRaXML/UuL3dAikkRqwIOVsh5mUPcshkDtjquxXeF4j07loWRU6W0S3OIVqFnFuvtRtpfVU7+Z23GGDa2rhPEIaNwjPQc4lGAyDSkingUMOrtYqRdYInKqDVaaFyEhiRWZKnBcRtIt4XREoGL0ZqaI3CMIo0tflNlMUqNCaNtkkSSGQctHCKt0J7DOEuIowiMYTwaEYUhUgh8EbN9+RncJEalCscxpSVWdL7neRgsfZIyGQaJ1j4KgXB9tHExeGjloXWBk5a591OWC7tQ0GyyVspyq067XkNoQ6veoOWDUDEuGTqLkSiEsVywawcP2U3HEdjhtS9jBMZYzkZlLMQijKMcy2cwxmKshDBIaa1cIw2O7+D4DjighQYjMVqU3orZlmn7UkaUr+K90QKVGUtDlv97a+M6i+0OJlNIAzXXwwin/G2SaaIkI4iSPa+CrL26uDxfIh1Ds+HgigxUgOeAKw2+K0iiMWkcIAQ4jkRrhRDgug5joxFBhmq5JD6QGvRofvLa6sGDfOj++zgoBI8pnU2WAAAgAElEQVQ/9C2+9fjzbHylx4FrSxw1K4zclEtil4iUpCnZCgZsXLnGza1VzvjLrLhNGs0W0gjOLK6xZHyW3AaekSy1Fsgyxa6BGIdjx0/SrndQQcq5pTWW3SYt45ElhvjkEbSpgXFwpEer6XF4bakUQoURUZaoNZOwv1WiM5IkI40TMAqyBBMHqCRA7pN5U7X0V5YWeOapJ3n5xee55663YFRqWTUyhc5UyRogsIm4/d42u/0dPvpf/DQnTp6ktxuQaY0GkhzrXOAhCy9QNeoxG1qr3k+qbIUpW+RB8uRT3+YH/9YPobHfSddhOB6RJDFSCqIw4MJLL3FsbQ09DpDKkEpJnIbURIwKB9RdQRIrtHJw1f4ba4YB10F4LriOfbFX2aoqYcXYzBqixhQUhRqjDGjwhY8rNUEwQOvMhoSVIkutAmONEUmaaluQJk4Yd4e0/Cae5+G32zi1OtKvWbJ9aSsxlvcoBdqZGMLFfRWeH2WsNwaZc4wbWb4sdaKVCxqD63sMRiP7m8qYFfOv2OhardZUTse8cXYchzCOaNY9nvjmQ9y0ssDKwRWWDiyxurbKkfUj9v3KImtHDrG4vMCBgyscOnyQpaUV1g6vcvTYGouLiziyjnYaJMpB4aO0RGmJ0Q5a2b9GOziyhjYeSSpIM4k2HlFsMMZBGYdEC2IkieOSSKv01qRLlClazUWWZIuFWgu/3mAExEFKK3VxhmOyLCbJInQSYfI1J4VB6RSNIsliHC0QJvcQm4xTN58kuHKRL3/mT9h5+UXWfJ9mmhAjSYVDhkuqPbTxEW6bVLsYWUcJiUHSAWKtqR9YQzU6KCHRJmAUp/jtA7z9bQ9wy8mz/Mov/UP+3899ls3hNq2VDtJ1LLbd9UgNpEai8IizGCMNO/0drmxc4fvv/34W2m0eevBBHnrwQWqex/LiImmqMEaQZZogiHBdnzCMkcrgIfGFg6NBqvnr2RHS5p0Yyhd6+mWUQRlpq/FqQapAGVs4KQwjnn/+Bdrtjk3mc10UWEgdtp6slhollKXMdME4tv6CzgxZojAKkijF90KicYBnFtHZmCwZYoQkTjPSbEw47nLx/BNgxtRcgWCAEZfRZoOdQZ9Yp2zv9lg4sEiQhqRkBHFEZjSjMCBMQnZHQxutqLmMo5AgMmxsjBiN+4TRLte3LnDl2gskagfXddnZ2eHoscO0O022d65zZP0w3d0dhmGfje0rLB9ss7W9Qb1eK+EdRgu8usOla+cZx322epdJGbDRe5W19cMcO3EcIefL/Reff5yjx8/heYs898KzZFmE78LO5pgkhDhOQbqkUDodx+MxURywO+hidEaWxuXe4AiXRq2JXxMk6RhEijYxiJRazcudjSmuKzFGkWXJJNnPSJI4sxWJhSRV2pZk14bBcIckHZOpEESKIaHmSDwBJk3wpYDsb1jiXqYya4G0G/R6fQbDPp5bL6vwOY4DwuKMjLHW9s7ODlK61GoeqbJKUhanJEqBgjgNbMWgKCSMAoajoaXhCQe4qUMcj/G9FkYlJIkV1Ek4Io1C2u0Gg0Ev99y2CIIh4Win9G6tHjhEkgSARkpI0yJxKsNxPIszMgrpCYyZ8MI6UqJVQt2zwPYsy3ClrYyllEYJQZJEpafP930WlxZKq7PdbiGEoOmZ0jsB1nuWVrgQJxvO3r6ueqOWc8ylMZPkr2KDlFLuoewXQsyPgVXaLGC+qtAUmaXFNXzfZ2FhwYL3K1nu1eTAG8VCzt6n4+SFaWSNdsdCEsbjMYtLHWup5oq1DevbKo+rI8P4YIMsCahrgWxIzg5iXphzjWNrh/mzr/wlm5eu4/UdnExyx6FzLPoNpJGMwhCvUbfUb47k0OpBBsGI0ydPoYdbSG1YcGq06gswjmnVG9aTmynCwYi1lVV6vV1c3+NbTz/FysoKqTQ88u1vsbC8Qr3VxF/qsHz6ON3EKv1JHHJi/SauXdmg3bAV7qowoXq9PgXNUEoxHo9JY8vDic4Ig6CEXvi+P3e4o8hSqLXbbb75zW9y9uxZlpaWuH79OrVajSxPKm02LQ1WEASMxgMOHTrEb/7mb7K2tlZCMYrxKvGlM7CM/dp+sIfxeMzy8jKf/vSnWV1dnVLMimOVUiwsLPAHv//77O7u5h4zp/TENxoN0jRl0OvSrLdy5XY6ZFv1xAPUWxOMa3nNyv3NwhuqkRkqmMeJgmg9na7rIowhUzGe79BoNKYMHr/mo9IUlQlcIUtPctOTGOkTj0cMc3hYvV63MiKXD3JGcS9aqbwXXnBmFHizl/Ku+jyu66LzLP9ZD1/1eK01w+GQ5eXlqZyEqXvJE5eb9Trj3QEqzbi0cZ1Tp07hOA6DwYDr16/T7nRYXV2l1bKllQF6vV1O3rSOV/MRrpUvhVFdXRezSd1RFCHdCQXeNKXXTK6DtsUZMmGLLRw6vEat3WTQu8r6uXP85Affy8PfeIzLz7+M6u1Ab2w9x6vLZCjcKIack9p1XUQud6v5GEopzpw5Q6PR4PFHH+WrX/06q6ur3HPfA3SWVxgJjXGt86ghLa2j1pp6vW69wMYW46q3mpw5dwsXHnuY1ZU226OQg4cPcesP/yDPPPM0ipjP/cm/4w9/+19y5KbjvPM97+L97/1ADvNIyJIUx7FwwpLXN0+Me9/73ofneVy+fJnPfOYzpGnKhz/8YYQQXLp0qWR/WlxcxJiJYVhNaJtdy2qO9Jm3D8yurWINF9GxwoFVFBCqQvdEDscXghy6B2luqFv4RA69HPv4js9o1AVhc1h8r8Zutw9C0evtkKaCbhKilwXdwYs8+eBforMWb7vnwyx06mgVcvXKRVYOLBFHIwa9Hkqn9LvbeJ5Dt9vl1MmbSbMR4/GAfn+HI0eOMRrvEgQBw2HPwpRcW0tACEO/383zK1y+9eTjDEcDtraus7CwQL+/w8GVQ2xtbXH06DqDASwtLdHrbxPHESL36LaaHaJ0zCMPP8Slyxd47w+9l+f39DLccfs99Ho28vuhD/44/W6fAytNjq2v8uCDz3LnnbexO9jCr3VQOQNOf3eHhYUFpITxeFhGUiwTikejUSOKotIgLgpT1WtNwjDMda4gnz8JjuNiKwbm0CdshMwYWTr7GnUf0BidIdBIYTA6A5NR852SkvFG2+seKYQ4DvwBsGanEb9rjPktIcQK8MfASeAC8BFjTC//zf8M/CzWWPuYMebzr3UNpTI8z+HVVy/QaOR4wTRBBFagtFotm4zUsRah41ivmeN4hEnGKE8iSjMbKk9j62XUJssFImRJgCNq6CwEx0WlEfFow17fSHyvSRYYHK0ZDQM6nQ6u63Dp1ZdIkoQzp08RDA0SqyiH8YhWs21hF7nSIKUky5VnyMhig+c6aG09tGuHD+F5Lo4wCMcrBRnYzT2IJ9hQIazi5nsC17ELutmwGePBoG+/8/1SqAdxTKNps1hd1+KVhlG4t7NzHtSiLrwN0/nl/UMlO/R1wlLz2ryEveKVZnGuRGVoowijhNOnT+dzQJWwiGqp8TeK5yy88I4wecGLWm6RZrTbzVKIFpg7ndkF22jUcJtQU4pTcoms5dK6eIln//nvwHs/sec6Tzz8ODL0+N4Tb2exrlhrr/Dy9Q20zkibDc5fvUq902JpYYHBaITveqwdPMT5ixdYrNVpuD5ulOGiWWm2UcZQ82poJxciynBweYVuv8/xm07Q3e1jHEFraZKAIjoNBg2B7kc0m03Wj62zceUqrVaL0WhUUlAVBlXBKFB4aeM4ZjwcodMMnWWoNCEcjaeyweehCtvtNk8//TRBEHD33XczHA7pdrslXq/YhHq9HnfccQenT5/mfe//ERzHYWtri8FwTJJkiEolxKqXG/ZmRr9WK75XWtFuW+7R22+/nVOnTpUYwOp5ms0mFy5c4C/+4i9YXFxkaWmJIBjhui6bm5ZiqV6vc/3VSxxcWsVx6mAMCgV5AnDxnJ1Ox3q82RvyLe6t+myz68IYg3QmWOLiPlUKWmmkm2GMxpEGY+TEu45NdEniDNcROEJj4pA0tkbyxvVNwvEIo1I8Z8KCUPVgO2pSQKaq5BaGtsiPLwzK4reA9R4zvb7t55ZjPI3tPBOGKezmbN8UhlIBg5ttmVE4SHyvRhwGqFHIsWPHymfwfR/f92m1WpYK03FK50qj0Zrct1KMRiPc3OiBShU1JtSBBUQi02YKHlco09VWGJzKsfjnVCsWFzs4jRpe6PPqlctc2dzhlvvfwVt+4D1c+Oa3eOQ/fh4HzTiMiJKItt9AOg6OP8Erm1wOFnPMcRySMCIJIw4sr7C8ZKGH//7f/GsOHV/n7Q/cz8qBZXZ2ByiVMy/la73dbpOGAYk2KA23vOUunn30EbJI06y5PPLw17nnh97DrSv3c/u77uNrn/5TFja3SXd6fPb/+SP+z0/+Lvfeey8f//ivgJFEUYj0ZMm5WxiW3W63xCL/6I/+KO12m9/4jd9ge3ubn/3Zn+WOO+7g8uXLjEYjHEdMVfms1+sz+TqFTJiWPrOQnfLYOUZomiQ2iXRri+eff57v+Z7vYaffK/e8CQ58cg2ZY6kSlSHzvJRCge9IjVc3bG9tcfToUXYHXXBeQHpdNjc3OXJkjc9//vO84x3/La1Oyue/8iXqDQ8tM44eWgGdcPXSKywudjhyaJHt3hYvvPA0rZaFhG5c67O+vs7Vaxd56eXnOHxkFZUlRPGAVy+9WCZCSsfSrL7w4rN2nWVRCSWTniRJQgwZcRJw4qZ1rl+9TmehTqZC+rsjNq6/ShBbOGm32+fE8ZO4rk/32kX63R1OnljnC5//HDd96J171uI9d7+Nb3zzy7z00otcvXaRf/2vPs0dt99FHPcIxhEPvOuHaTabjIIRrlMHFMYolI4JoyH1egvPn0BY6w0fz3cIx7u5k0wThmOUUtT8RhlxAqsfpVmM59aQssCZS7Q2GCRJGuMaF8cVxMHY5sT0Q3Yji01XKiUYDfA8D89xWFqcn5w4r92IOp0B/9AY87gQogM8JoT4IvBfA39ujPlnQoh/BPwj4JeEELcBfwe4HTgKfEkIcdYUrpg5TWUZ3e42cRyztnaQK1eusLR8uBR6NiycEGUZrmuFCY5kd3eIclyS1GLaosSGa8PxOO/gBM/LieoxaJVgdIbERWURxrFKdaYcpCmoo6yAp9UkSxRZElPPhYFSimarTpwLfaUtH2acWEFvPSgJQoKUGm0UmUpwXcny0iLNugdomo2aDfMZg+fm1F3CgLCk15lKLEWRY4H/BSmEL120mhS7qOLRRqMRfq0xlU1tTLB3wPP+LDbDKhYI5meOFte4EYV1NnRcxU8KLLzBcWRONaPKa1c9O7PXqnpxbrQVeGPXneAXp+7PgM4UrswTYAwEOqTu1JDSZdHz6f35N7hVenxnzvmjYcj9J++iHrloNQIcHM/FCMFuOKbWnKC6pJQ0m01SbTGUeL6FIUiJzpWXLI5Lz48Eap5HFiuWOwvEYcTa6kEuX7tKve4jFQSjMQcOrCCaNcRAc+TwIZJ8Y6hiy4uoQolLriSupmmKTrM8uVWXFaqK/s+ybG4e19bWFlmWcdttt5WJeTZ5NLCK8OY1kiThvvvu42d+5mc4evQwO7sjVBxRazaI0sR6QLO9G+N+/96vzR7faDRymqoPlAmGs8dprXniiScYjUYcP3qMwWBAkUcQhmGpMI12B+gsAbeGMaCx4dcC/1koMIVHsVAiZ73hsxv4vHuvrhdjDAqBI4SlozKKuu+QaMqy1gUK2m6cNh9h1N+BLCUYRyRRgGPAEQJhtGWAYH6p1up9FmtNVxXjGeOl9HSzl+DfwpgmNHOC+YZ2sR5nS1HPG1+lFa5jcKWkt9Nl/cSxEmdenKPah5ZJIMBxPBxHIKQkreATZ+eMKOSTEKXzwPEmimrh/SqUtuoYSgMmUxZnKwVGQq3ZINxWOPjWCAhjtJKcvftuuhubnH/hOeJwBIbSIC3uSUoJOTFIdX4VMj2MYzCS5eVlFlttnnvpRR75y69z8vTNnDp7BuU0GQwG5ZpXSuG4AlSuxK+s4DfbZMbm72RpzHgYoP0GIw3f/74f5doLL/HSI4/RWV4lu/g8jz76KL/xG/8rn/jEP2ZxcZH+sL+nb/x8f6zVaoxGI7Is4+Mf/ziPPfYYv/3bv83Ro0f5pV/6JVZXV7l69XKe3GXVj+q/X6tVPfjVeTxPRhUOgl6vV2Jxq9GqQsmfZ4QXEaLiesYYrm0+z3C4y/LiUcJowIsvP8alq19HCIvTlu6t1BoB0o1xPUO70yRLYWFhmSwJaDQadFo1GjWPna0N4ihip7vBOGiwvn4CKaHZrHPhyiW2tzc5tHaAIBwRX7N5Rna/zlm14oxOxz5TlmW5p1aysXENbTLG4yGOI9jc3GBnZ5vDhw+zu9sjy+xzLywvMB4FuK6kVmugtUGiCcOQ7c2EcDSc2/+7g24eOYgIwhFSalqtGmtr61y8cIUDK4fY3R1jgJpv+6XVbuA4NkIeBAHNZrOc2wX7i01gnMA8weo99mXXZRTn7Ckmw5UuJq/HkFX2swJSUkBGtc6p9lyJkBKERpsMxxV4/htgTHq9A4wx14Br+b+HQohngWPAh4B35Yf9PvCfgF/KP/+3xpgYOC+EeAl4G/DQftdQWtPr79BoNHjiW4/ZySvqbG9vl0lyYRiyvLAAWKtp9cAhLl26wvrNZwmiBM/LCOOEJLGvVqtlcbTGEEYh0iSkkSZJQ2p1SRiNcdWYLNOEsaZea9Nur9Jsttjc6oKwykWj6dHptEtqLcdxiMOYIBrj5F66IvnE0vJYAP768cPU/BYqk5Ap2o0mnguu6+G5Bl/asGiW2k1ZClVibIuwkFVeHFSxiGs1dDZJLiuqJxW8tfkYofKqc2oe1Y62fItFJmmWWUxqIRAKxbk4V1Xhgtfn5Kgq28WmVGSvNms1rl69ytLSUunZVDm13nhss3OtpW/P9VfxJk8EnsgXoSSKw/yZ9KRSmk4Jo3HOt+2SZSnLaUpfaqL1ZdpPXOa2Ry6xVPP4d3Ou8553vpvTr3aIBwHf6Y4wjSZjo0mUYjcYkWaamnTptNrUajU2u12CxFayw3OJkphjy6uYKGUchhxaWmFnZ6fktGz6dVSWUG82GUQB4e6QU+sn2B30ONBaYpxEKODy5gbHfZdxMCAchjRqDYpKQ2A3hCISs7XTKyMQGxsbhGFoq0HlIdM0jkmimHqzSZqmRFFEc86zR1HEbbfdxnA4LPs8iiK2t62h+7GPfYw777wTsHNta2sHIz2MIffcCLJ0LxZ3v0z0G/Uk+77PJz/5Se65555SQZ7329/6rd/i2Wef5fjx4wyHw7zqoK0WGARBqbgMu110kiFrtlgGTLinC6WqWB9Zhbu3VDjz61U9tYVCV93kZymPhBD4jos2iiAYEI4H1iMjPBqtFs1mG5HTYVrlLSMOQ3Z3Nqm7Ll7OSiMdAZkCNfFSq2zSv0VIf57CrLUtCmOMySEF02VwtZpO8i0NWzmtJMsKrrzqBSzgZM1mcyr6MNtEDkdJYosjf+7pZ1g5d3M5r8MwpNPplH1cNfSSJKHX3aWzuIC3sFyylZTnzvu83+9Tr9dpNBrEcVxGmdI0LWnqFhYWEBWcefEsvnTIkpRUGITvIoADa4d49fJzqFixc22To4fWCdOYXRlz5oHv5d4feicv/PlXeObxxwnD0MpH18XJK+A1aJZJc0V0pvCAusLBSMfSj4qEs+fOoFPDM9/8Jg994c95yw+/j7e+9a1EUVQqy6gM37fh60OHj7C6dozrLzzJ6oFlDi0tcumFlzl39/fDcERSkyzfejs//LZ72bx8meRT/5bTpwTd7R1+5L3v48iRI3z8n/xjFhYWSlhSNTpRRFWLfezIkSP82q/9GmEY8uu//uu88sorfOxjP89NN91Er2fpHgt4SDEms/Ng3mez63/2e9dx6PdtxDWKIobDIV69NnWfjuPkiZPFiewfZezY10ReF8AI/uJrf8hzz73Az//9f8o4jHj+la/hYpk80DFPPfk4B1cP8egTX+Lw0TbBOEOnTd506iSD3S4LnXW+8p/+nLNnz+C6Lk8++QRnbjnBYqfJbnebhfYio0GfCxdewpCxvb1BEhuGwzGdti0apBM92TdVzNbWdc6cOUMQDEiShG6vj++7GKMYjQbsDrrUPR9tMra2N9AKzp07R5iE7HS3OHnTzdbwCixDxvqxIzzzzJO06i3mtcce/0sOHjyIlJKLF8/z5jtv43ve9lY+8+nPcuzoScZDTb2xSJwFlo1DWT7yfr9Lre7T7e7geS6NRp1ms4mlyLXVTPv9fvlshaFVGE9xHBMEQU5351QodAXRsI/j2HoJUgo8z2V5aQGlUhwJ9VoNR9r8I4Hi+sYGabJCGMw3BOa1N5S4J4Q4CdwFfANYyxVogA0sHAOsAn2p8rPL+Wez5/rvhBCPCiEeHY+H9AdXuXzlZXZ3rbUyHF/HYReTbBNFXVITkWQO17d2uXRli0RBo90hUgG+04BMMdp4jlayS9OPiUfXafgecZLY0qxZgC9SfJHhkWFy0PzuaIghyelNdhiOLrPQapOmSc6g0aJWWyYzEbExJECWbeEJlyQBlQmWOy0WPI2vxjhBl2U3QQ22aZFxau0wVy88Re/6BXQUsvHqZdIgw+iUmucTR4bxMCMMHDJlISNCCNqNOq2ah+v7hHGMcBzCOLbJTcRkTkYiMhKhkQ3fYr1QZZnhze1tkMImLDke2kgct0aQZWjXRRmB6/qY/4+5N4+xJbvv+z6n6tRy99v7636v33szfDPD4TIkNSEpewQ5pmiBMWTLsCBLQswohgT4D0dGEjvxBsW2BNoCItOGggCGLEeWYUWwQ1mLFTmMZVOMaIlLhhxuM/P2rffuu9Zedeqc/HFu3dfvzRuZAozAB2h0d3Xf7ltVp875Ld+ltKoOtXBAegjPp6g1xpWkSWntnw124124Pp2HZrxlaIWDxpcOniswdYUqc+rKavUOBoNllddxHIR00YLHPosFQ0NrtfzsOGCxbI1jDzTA/vO/K4WDiyUFGhxULZCOhyskWlkNZFXW5HlCVVfgS0pdYxTMex1cArbcHvL+Ie47a/Tm6VNP892zS+R5yUE2ou45ZE5JpBLyOkOpHK8tSaqEs+lkia1yQp8H2ZSBbLPZX6PKFa4fkFQVx7MpXqezuP8uLi7tsEWaZ7ihT6lr0qqgJ9rM04x1t4Pa7NEXLpd3rmAqcH2fqMxIVPZY8tRqWbxzqx3gB5KizDDUlFVOMh+DLqmKjPl8Do5DkeVURbl0vHpy7FzYJlrgQ4vM6imfHB3xxz/2Mf76X/2rvP8DL6ONIC8qhCNxXA8HW9X0pcSXEuk80vZtxttpV2rM8qMhnjZBVdMOb9pvq6vrvPTS+8nz0s7vxTzP8xLX9VBKc+fGTeLpjHYQLlt6jiPRGtrtLlL6KKXp6pTTB7eoHKhc+8zoukYusHNZWaCMpjQ1viMo0wSVZ5iqRPLI5rXBEYOtOrqI5Tx1DLYCKZrHp6auFNqpcESBySc4xRSSY+LJXZxyTmBqfK2QdUagKtqOS1ta613hS7SUFI6gEA6iN8AZrtDqtFG6ppE+c5uK9YJ53iibNNyELEkRtYZzQfWT6hHnE+smUCm1QWFtmeM4RukaFkY+VnVGL6vQjRpQFEVvT9DUWHdAx+rPT0+OuP3a1xGOQ24MbhCyf/Mh82iGJ1086ZLO54yPj7l14ya9doeWJ9FlgSpsx++8yorjOGy1BDe+8kXIIga9ziJ5gKLIGA77BIGHMTUtDH6tMFlEzxMc3buBaUuC1S6yhlaq8HLD+vomVaGoRUU8OuPCWo8g1PSkwdQwqzSrf/gV/rMf+VF00GISxUhjSLMZeR2RqpKsKqlrhVIFGIWqa2pt2WoOCnSJry0sy5cO21sbXL6yw5d+61d54wufxclnDNoBvudh3BBZ16y0AtIiJdjeoD1cxRUStxY8uH8D4SXowFaFqSXTpKK/fZFv/97vY/3F95JLyTNXLhGNT/i7f+sn+Jf/4v9A5bbrVVUVaVmAdClqBdKl1DWlUuRlSZrntLtd/swP/iB/5gd/kH/0j/4xUZSws3MJ3w+J45TaASUMFZoKTaGtkozQBqENviuh1riI5fee49rvHYOqS85GJ8TJHENNYWq++fprtHzD2nqfVJXL9VBKyXxuW+/a0RjXUNQFtagRnsD3FaHrIZRg0ApoeSVatGh1h/zSr/zPrA63ec87v5OHp1OS2uFoOiPViq/fepPtYc07dy+wEg7YWAmZR/ucTK/z+s3P47dAi5Kz6QNafU2ZLRSWpGA0OyGrYgJfgUmYTQ/wZEng2/esqgJdZySzEVU+I4pnrG+sMp2NqXXF4dE+K6tdev022lQWclEkGFMzn09QqiAIHYSjqEsDtabXCTk5vstXv/o7fOP1L1GqgkuXr5DXTye1Xb58hYcP79PpdAj8HkEQ8pXXXuW5516gUil3HnwJISNUnaGqlDiaItAc7h8RTROoE5L5CS0PRJ0zPTsmi6YIAnAqiipGSp+ygFbYwfdalEVNWaYMhraYJSVID8KWj/QEvmNQecL6sIfvGFyjKFVJWszx24ZpdIIyJbN4RJxNKeuUeTImSidPPcenjW8ZvSyE6AK/DPy3xpj5E21DIxoHjW9xGGN+FvhZgAs7Gyaej3GdgPW1LXwpmIwm5MmcC5tbJPOE/so6t++8wbVr19i9vMXh4X1WVlZ4880bXL14ldlkj6ODL3DkurTkZWoMrs4RNRjhkBc2M2m1fJJ0RpLOSBOrKatKRZZO8b2APM3BbbO5+gxFqXDDkunsPmGrgxCGLIsQwhC2PBw/QLqGh/duMewHfO0rr/GR7/xDDFcGtLs9et0evX7I5uYm73jHMxgj2NrawhhBXmZIIRj0uhznZ0wnIzJVooqCNI7xLm7bbFdbLLK/IKHuvDUAACAASURBVOR4UuK2B8ynCUI49Hu9hcrGwtlNaHxf0uu0OJpY7M9sOqbfH1KVBVKA50nOjk9whytE0Yz++tZyQ6qUxnUlVaExpsb3W+i6Ik5m6ErRGgRL3PTTxnnJr8V9BmzlaDyesbKysqzSNLqRg8Fg2R5LU+vc01SGmo1sMQcfa5k11aim5SeEwFAviX92M8RCGqRHpSyBxfM9itzgSw+xaLcm8YTpZMRmZwX3d49x33id7mSGjp6+YEzuH+CGPrgOShnmWWI7A4uAo5G4ysuCVGvSumKep6z3h5RJhtcSrA2GlGVJv9ujXJAXGsml0PPB89AC8kW1KYoiau2gXcFpmjO48CxXn7vG2YN9vMAnkN6yu9D8na2tLUajEVprer2ehSPFCdF0Rpoky6SqaZE2cJ2mova0cXx8xGw2Yzab8dJLL/E3/sbfYH19yHhsKysNEeM/xni7v9MEWGmaLoO0f/uZ3+b7v//7mc1my3MwxjCbzej1eozHYz796U8zm81YX19/rM3bBNxN0C2lpC5LZpMRl9ohszS3wb1w0JWyOEhVU1OhjF46pzVOf41UpTFmWe2sqooizZZzu2n7NtAnYcB1HPvaIibNMpL5HFPlOLoiRDA7OmG0N17YAIMUErGwyq5VRZmVFI4l5TZBbDMvH2FrF1W7p5Aaz2vDNzjh89avj6riT0+grFyWeGwdeFonyJhHXac8z9/WYKk+h+du5vWN19/k2kvvplYlRVYxGPbIFpKW4lzwv7W1tazAnje0aVSJPM9jPp8zmZ7R7fdJshSFoN3pUS+w1a7rLs1Y7t+7y2g64cWX3kUtYN1r8+qnfoX5fM58Pl+QVW0V2Ak8HONwfPceX/xX/xrtOPjdLoPVFQK/xYWdi7Q2Blz8H/4io+NTPvsrv0YwMvRUi3gcUbsObkchpCAH2m0HXBd3cc0cYZ1SG35Bk4x94MX3cO/6Lb7yxS9z4dJlvuuj303a7lKpElNrhOvw4vu+jS8/uEt6dspKv8/evbt8/dVXeeZdH6DSGkc6BMKQjcb4xvC+F1/k6uoKN7/+Nba3LvDg4QG/8Ru/wT/7Z/+MD374Q/z43/ybS7hVt9ulyO1zJxZ7luu6S9jDhz70If74xz7Gz/zMz/Dqq6/y8ssv813f9V0Men2m0yn+AktttIaF4lOzpp6fqw0cyHEctLH7QLfbXeKba23Y2dnhC//+c7R6fTvHPH9JIGyec1VZaGOtKrx2y1YkxSZZMeHC9pB/+9l/yr0HX+MDL7+fOI7ROqYoLWwgDEMODw/p9boMBgPm8zmvvfk5vvjVz/Ce93w7vt9nNC7ZWuuRJjn9fpc4nuP71sxo+EyfLEvY2dkhPoiZzSZkaYrjWBvrIs9Johg/9JCLCqpjHE5OThiub9FqWSL2aGQrtHkS24BaFYR+F2FqKlXgVnZfFI7h8GgfdMDly5eIohnT6Zgw9NFYpZkgCLhy5cpTn+379+9xcLhHmqYkScR4bDswnXDAvft3uHjpEp3uXTa3LrG3dx/XdTk5OaY/6HB4eMTacIgxmk7XYsVd1+o5z+cxo9GEjc01qqpASp9aZ5RVRlkqHFchZYv79x8s9/vV1VWKoqTVChgMehwcHCw5IkkakWUR48kpZamIohlllXLv3h12d3fp9/vcvHnzqef4tPEtBclCCA8bIP+iMeZfLg4fCyG2jTGHQoht4GRxfB/YPffyS4tjbzvqWiGlIAgktVaMRscE7RV86RFIl6yqFyQ2hzyLefjgLgBhYEvrqmwCGYnntmkFthWZRmeUWtBp96kdswC157bEbyq6oYdSFf1+G993OdjfQ0rJ5tYlHATRdEa7r9FVjPYlGI2uFUaXYDSqypBI4nhKx++ztjZgdW3FvrcwRErJ2dkxna41R+j3+wt4g61u+75Ppa28URJKxscnuK6HFBbA7roe2sMS3kLPuupR02n3ODk6scGlK8mqlLqsqLySQAXkqXUTC/zCXltXYGoFWuMKjaNrsjSmaoWLIPnCY5tfg/uWDtSqRKkKoQ2e7+KwCJ7fRgTT4oo0nve4mH7DaG423iZIboKKZvF7Ug/5PI7z/GbbvGYZYDyBmWyCkKZifV6w35LZKrzAX7xngaoLZuMxW+0enf0Dtl1DdXaK9zbuQx0vIEFT1AolDOZcRc7OaZskKKWoMRSVJZN2um0kdrMztabtB6ANDhaaMFzvIReBSloWtDptqjinKmu8dmjJlALwHIJBFymsRbsxhiiOl4tInudLEmyTTDTVQmOsIU6WZfiOu9SObAKhs8mZ1Z4NQ56mXBtFVgvzxRdf5Md+7MfodrscH1uoSJqmS3Oa85i+/zBQ59H9ftrXT47m+jaBzOc//3mMsXrRSZI8dt+beXD79m1effVVpJTL6noTzDUB1nnlFYwhjRNCPyDJK4QurVxXXUOt0MJgHHAENBKOT1Zb7deaqioWQaZCaxbvz3ZDLF1jUT0VhixPKKanlHmKymMcUeMJAbqyhLlFcVajKOrC8hlY4OyFoF6QP5v7DY+SyscgVE8Evs37bmAc58l0T1aMOXdvzr9WPHFsqU70lnFOf7h+e8e9pwXxk8mYQHqk2qoL9Xo9PFc9hm8Ow5BWt7dcB6pKLSEwT5K/hCu5uLtLu9u1hkymplq4z52/FlrApcu7uItE8Pd+53PMZ2N6vR4vf+hl1jbW2bm8iyNdfuHvfZJQuOhScXLvPkprSkcwGAyRvs/s+JhOp8Pm88/w/IvvIjob8+V//RnGccawb5PrIssJ28EiEX+k+f4I0vboviyr45Vme2OTfqfPjVu3+K1S8cKHv53hcAiOQ1ZWrG9eYH1nhzcf3GfQ7aLSnOO9Pd75vg9Ta4MjJG5V4tVg6ppup8t7//ArfNu7XiRPU0ZnE/YOD/jN3/xNfvd3f5dPfvKT/O2//bfp9XocHh4uE5NmTWmwv3Fsg7g0jvnRH/1R/sSf+BP883/+z/mJn/gJ/uJ/9xd53/vex97e3jlVDh5T0ej3+0snwPPrvCOcRTs+XOKiC1XR7Xa5cOEC7Xab1dVV2kG4DATPF2GahLaBtgTSwfMNwlHsH9zlzetfY2d3i263x/raNicnRxZqZhwcYTtQVse4hakKykoxmc5J01NWBhesxbT0l54HrrQ43CxPULrm9OyYLEtIEqtG5Pse2qhlcusZiZTSat8rs0j+rWRrA7dyXUuMr3WF1mopl9bggV1XUNcVUZQzHGxR64qTU+va5weSrBDs7+/T6XRsYviUJ1ZKiZQOZZlTVjlSWsK770t2di4wXOkvj3u+oChskOvJAK2tFnSSRlRVSZLEhGELbSy0pNPtEAZtW5wJQ6JkTBxltFt9ytKKMBRlymQyZjDogxgynpzQ7XaQnqCsskXCFFqSXpYAeqGekZKkM4LAIwg8iiJbdJ6/tfGtqFsI4B8DbxhjPnnuR78O/DDwU4vPv3bu+P8uhPgklrj3HPDF3+9/GFPTbrsIFAf7dyjLisFqjluXXL++x+Vr72Q+P8IPDZPZEWFb0u12MSJHCB/PdTHK4wPv/iMY5ZLOj4mSGWend+j2t2i31pmcHlJUCUoL5tEUV2qMyqnynLm2lZ5eWyClQJqC0dFNoijGESFKVwStENdxELqgyOfUhYNsD0AbXnjhGYbtgG7HJ8tnYCRMPQ6zY6TvsHtxl/F4yubmJkdHR5SlYm1tg9e+8iqXr15hFp1xerpPPh8xXNkg9AQnRwfsXL7C5OyUjY0N7t2+xaVLl4iiOYEL8fSM1X6bZD7CKMWg36WoSnRVYbTCdSVtXzKbJQw6HUuY8zy60hK4tlaGtFo+2zubVIW1UMWAJyVa2ZZUGEhcF3zpoxyzaE85VlLlbQIYgyUslgtZPIOxO6eAtbU10oVda9Mib75uNrMmqGsWwGU16xxmrVnYmkXx0TwyqMXCAWZZocIosixdYA5ziiKnE3aQgW371ypnOjnF80LWV1fQX/tXuP0OdZZT7m4/9TwLCUdZxLhMKXSFytSSjNDIDwkhUEajHUFaFkjHYTXoII2LUBpZG0RdM+j3KYQmlQlRFNHtdKjygsp3mE1G9AZ9fGA2m5ELw9rqKijNZ7/+JaKDr7OztsH73vc+2t3u0gQkyzJ2d3eXjllBEDAZjSmKgrOTU2YTiwErqpQ8zx9LIjY3N4miiG984xu88ynn/tf++l/hAx/4AEop5rPYYpfb7WWrvglWHsPn/gFw5c29/P1Go7FrjKHdtnjLj3zkI0yn06VZRLNx9hbdll/6pV/i4OCAF97xzFL143wSYYxhZWVlWaUOpUs0GSMxeEKQRHOK2t7TdtvCF8rcBtf44VLKsDn/uq7Q2gbe87m93g6gao3j+pbg6zaYZcvmN8ZwdnaCGB/huBB4Vt88z3NcxwbYqrLQJCkFwrFwBKGhqmqEcO2cO4fRret6Kfv2ZDXuyWPnO0CNGYz0vWXVu3kGn1TnetTtefz7t6skNwx113WXNuENqef8qBfP/fmAte04lFFEIQWhH5DpinbPqls0Qf9wOEQLaeFYQpCmKZPJhJULnSXWVwhr72w8iVIlJ2cjhNCkaUR7sLE0OGnWnAuXLiIdh4Hw+Xef/Szv//AHufrua9RGE3Y7aAxJkdMb9HGkh2uEXSvL1C6BZUWcpkgv4NbRERgH74tfIuh1eNcf+jD/5V/7S7zx5pv89i/8PEII+m6H+XQGQLtvFnKAPCI88chk6REJWlqdcMfw/ve+izIv+Nz/9esoY7j67LP80T/2MfKy4N0f/CBf/tzvMJ5M6bdCTm/dxpcOWYOVj3Kq0RSRTEiznG+cnhC2OkvZzg9f3uVjH/sY7W6HT/+bf8N3fsd3sLa2xic+8YmlYlGxqNjmeb5c2+u6xvH9JQb1z/25P8ef//N/ns9+9jN84td+kvX1db7/+7+fcFFkaXCqURQtg1ln0W1p1posz5bztSnAeP4js5qXX34Zr92xHSCsY+ja2po1K5IOWWY7rsIKL9NfrSirjDTXfPQj38OlSxc5m95hMs7wXJfp7JR2u83u7hX29/cXxDOF74ckZQsZdqiBKB7j+xXlQUmnM8BxQTiG6WzMhQubnJ4e0+52ePPNfYZrq8RxTCdsIR2HoqhJ8gjpuMvzmM1mj6zRi5jpzM5h6TnkeYkuaoLQQ9eaIk8Q1LiuYDqdMRgMiGPb7RiP5mxvbxPHc5s8tFt0ujsIIZjNZjahesooy5wontJq+/R6Lcoyp9fvsHf/gLDlM5tN2bpwBc+XhC2Xg8MToihiOFjl3e95gflkShzHRPGEKJ4wm09A1MyiM3YuvgelapJ0wle//kXaHUmvu4YrIQx9kmTGbH6Grg1ZHvHqlz/PtWvPM4/O2D+IFh16w+nZPlI61HVBpxsihMNsPuXW7W9y+fJl3rz+zcckZ7+V8a1Ukl8BPg58XQjx2uLYX8cGx/9CCPEjwH3gzwAYY74phPgXwOtYZYy/YH4fZQuwraPR6RGq0kTznPX1TZLkiMB16PRCZrNDXL/DdGKJAEkyo1YpaZoySz2u7Gikk3F0eofx2Yhnd1+hRU3P6YEQZEXB2egIz3MxNOQ9F1fUtFuSsszJUsuI9T0PtKGsTum0XPJE0+n07ITo9UjjjCxLCP2Qrr+CJx1ODu5x8aUXSSKXhw/vsbF+iVbbYTQaWRyS0jz//PPcf3CX3d1d4ihl0O2xvb3NfD5lc22IKyqOTcnKsMNoFjOJMw4PD3nHdp+ySNjfu8fl3W2i+Zhkfowna8ajfZIk48qVK9y8eYfnn38nBqseoRe6txc214njlN1Ll3Ach/HeQ4ok5tqzV6nqGhn6fOHVLy/bs2GrbyEPYZc8K8iSHN+3qhoGn6DdYjwev61jTVmWS6OA87JRTfXmvMpCU6U6r67RVHmbnzcYsuZnze83kIZGUWFJotJWTtBCOaxFZ57FC6iGwfNc636UgyxdOl4bjKHT8un1NnjjjRv8F92Q3ESE6+tU6umqGidVwsP5iHmZ4ihNXVak+pEzVRNoKaUohCZKYtYGQ1b7AwLHt4F+mtMKQ0Ynpzi9Ft1uF2msUoJsOZwlE/rDPifHJ5Yd3etxeHbIih4wXB3yha/+Lu6FFa6XNV/60pdIkoTv+ZN/ko9+9KNkRc54PF5UJuymlMYxSZIwPjvDX7y3hqh2nkj2zW9+03Yi3mYhefbZZ5nP50sJqKZq1GxopXoENWiuxx9kfCvV5OY9+77PL/7iL/Kn/tSfojYWHzmfz5dkq9lshlKKT33qUxwcHDAYDJZJ1/nkK0mSx6pVrVaLdhgwnc6ZTaYUShHN5nTDjtVfLUryqqQ/HNDpdsmqR0GobXkqWq1gScbtdru2KraoVjVE2/Mse2A51wOhEI6LWMwHB4ESVqlASg8DOK5BSEGRFrieR6+3QpaUdMJHXZRlwH6ugvz7JS1LU6TF71t7a/mW57hR83jL/a2xEKZzsKi3u4dNJT8MQ6IootV6q8/X+ffaXN9u0OL2rRvsvPN5kiQhmk1xVU4rCJd407IoKGtYW+nT8WxHJUkSVhfQi/PrTaFBCwfpeYSBBGPF/p5U1KmNJjoa0fLbpCdjtv/Yf05R1nRabVRik9NQC8R0oVQTJwjHYKR1/KJUBG3bKUxzC/nI8ylC9fncr/wa3/bRP8ozzz/PO//aX+K1L73K/W++icoz/BqyvMDIGt+VFqcrDUY+fl9c10VJSV4VeI5LWedoFC9c3sKVPvN0zs/9r3+fy89c4+pzV1nf3CI/O6MTBGRxzHQyJvN8VF0zLEq++cX/l2x2YJMK4eCGLVw/YKUd4oUBKysrBK2QF198kd/+d5/h9PSUj3/84xwfH/PjP/7jfO/3/emlVnGTjDZauFaeU3Lnzh3W19f58Ac/xHd/9I8hhOAnf/Inef311/kLP/bf8PzzzxMEAWKR6DQQi/MY9sbVtjEhEsJq4q/0+8znc27evMk73/sBu/+Nx0v4TBzHuEKTLNSwuru7BGGLO7f3ELVL3XZ48PAeb7z5da68Y5WrV7fZ33tAsjVjNlfcvXt38Rxrjo8jNrfWkd0SlZccHO0ReCGBt8ZkMsPzAhtnZCn9QZfR6BSHgDiOWF1doahKqqpEtNrLNaF2HNbXNxnPJ5RFsTxnu35kuO4j4nBRFASuxCiBg8Z1XEI/YB7NKKuCNEuoF5yEsNViNp+gteb45HBJZn9ECnx6uGaLKRUXLlxk/2APVdXcv5+xsbbDrVs3eP6dLzCdjckLzcHBjUUc0CKKJ8yjCVsXtpjfnC0gJ5LRaEIct+j1WtTKMI+mHJ085PRsHz8SrL17jclkxPb2FsfHpyhVsrGxwdnomCzNuX79m1y+sksUz/F8W2mfTCZcvLjNeHLG1tY6eZ5z6+ZdDCVnZydkWbLgQcyeeo5PG/9B4p4x5nPGGGGMeckY8/7Fx28aY0bGmO8yxjxnjPmoMWZ87jWfMMa8wxjzgjHmX/+H/odwXGZRRJRGCL8kU2eUxRwZ1syyM2ozR5g5rlB4LmRJjNCCbquPW0asdBWBNARyl1qtU5t00d4OcPw282yOS0Y0PSZPRsSzU+oiQxFzOtknaLv4oYvGkJcFeZmR1zVO6OMPA0pZEBgHnRYMWgapDD4pWTZjOj5GujWnxw9w3YpBv8v29grCRDgmp+u16fhtjveO6IVt5qMJolZMZgcM+j4tX1CXGeOTE5J8yqXdLYY9n2e3V/GLGdOzPRxH4Act5rOUy9u7FHpGpWKEU7M6WGdr9RKDjT7zLEFpCEKPWmf48RH16CFONqGcPGDVjTm48yWyYkpy8ibl6CZlMqGDYsV3cPOYli4ZSFgNXFpqTDF+gIlPyMd77N34KvnhN1lvVbTd/Kn3cn2wQtsL8IVL4PmUZY4QNY5nSRemNAROQOhLai9eWopWqsbgonCospSWJ0FV5HEEqrKqIarEFQZV5gz7XTQGYWoCCSaf03EqPMfBcxx0VVFmGdQ1nW6Lbq9NXqQ4LhRlRmUmFOWUOq0o44qw0yfhjBeijB6g5zFV28N1n86CLaoapTTC9ZgUOYUvCRzHVhzzFCU0cZVRtSWH6ZS641G6hrosaRnoOB6dTg/juDjtLtHcwmvyvMRogRAuba9FleYWt5XMKeuC1VaXw9MTTjtw43iPo9Ep07zk4GzC4WjK//np3+L//nefRWUJoSvo+JJ0NqFKY7IkZTaZosqKMrft3DLPUWVJ6PuEvs9sMqHb7aBUhe8/PRFypY9wpE0gFqQzR7rgCJSulxvZ+Y/zCgjn4TNPkvea4+d/p3Hdatz7tHpUnWyqHhYyUiClxbnJRYXIFfDFz/8ed2/fIvAk21ubFEWGdW6qEcJQVQVxHD9mHVvXNSro4YUdZnt36JiKzuqAQmpoS2hL3LZH7WimyQytUoQpMHWGMAV5OsWJI9TpAcneLTrCQVYOoZD4xiGdzKFQOJVldhtjKFVFUVcIzwUPHNl8CBwpcN0BCG+BmwS0g1tbJQzfddA6p6rn6KokkC5GVeiqROj6sQC5+dwEL+eVJXzpgq4RRuMKEEYjHSuRaGrLezC1Xojz18sPXVfouqLRq6wNKEcyz8vl/TwvP1jXCiGsBa/jCFqtEGM0da2Wn4UAV4CDwdTKStmpClyHO9dvImpLEE7yDF1mBJ6LdKDd7jCPYsqspqpiIGU49Nm+sIpHjef65GmJ1DHp+Abx0V2iw4fcv/kG0pGo2mE6nVqIRV1hqhyVJ/hlyZu332BEzulsRFtIHEeSlxVVrVHaUNSaeZohvJCu8PGEJUd38Ak6HRxPUmOTdc9zaQX2vKVQnF1/ndbkjMPDQ5SueeY9L/LuD36Qsh1Sipq0yCjKnKzMKaXV7TaO/ayMwjgGUWQEgGs0RhmEcCmVoKw07aDNlc0t9t58ndc/8zl2L10hRVCicYTm7M5NivGUftilUoqz6IxI5cyrjIqKqkqo8hlFmRHNJhzuP+R4f4/D+/c4OTlifX2Vv/yX/3tefPEFfu7nfpZ/8+lPU2QZrSCABWG0gaWdV2gqioLKwMHJKVGW8z/9xE/yE3/n7/JPfv5/4+/+nU9wfHSI70l0rRDSxfFc0iJDUZGrjCIfMTp7YJ1ntd1nijyhqDVH0znXb9+hVgWVimlaIFmWkqRj8jrBawnSck6tM4zOkU5NUc3Jywlr6+sMh5scHoypVEqrNaA0FUHXx5UBrXaP2TxBeiFxUuAUbULTx3NaSDfgZHxKZ9jndHqGdiqCtk80z6iVS5Yl+IFkHk2XDnNlXdDq9EjzklZfkNcn9DW06oJ+YPBlTacdLq+H0TW+J5lNJ8iWbzkspQLjEEc5eVYgXQ9V1UjXYzyaUBQJQeAShA5B6JCkY+JkwnhyTJJOmc6eTlZP8wnPbj9LaEJO7h/RcUNUXPDm57/Kdmsdk2qqYs40eoBSU1Q1I40nOFg33Sif01vtsne8x3BjFe1qgm5gu85eymT2kLJKCAJ/sWZojk/vUVYJlcoJW4LR+ICinDKdH1CbiOl0TKfT4vr1b3J6esj6Rp97ezfJi4iTk4fUdUSeHdLtepRlRJZNSZIx7fZ/RAm4/z+G4whW14YcHOyxtbWF73u4ro/WlZ1E8yntlma4usLh8S2yoiAoLQ5wuNri9p3XcV2XTitA6YjR9CFaa6sNqGO8wKescmpdkcclWluFBItPsq2cMFTUypKWamU1b3VdkmcxQRBwOouWxAyE5uHeHVY2c4yuaLmak6MJk9Ep73j+3RwePqQoLCRgda1Pp92zLfA84fDwkA996EPESUaWlkRzW8nb3NhGa81kHBP4XXZ2LrG2mnD9+u+xunXRKlcEDuPJMaeHM5555hlCP2DvwR2Oj+/itlrM1Jh3v/u9ViGkTDFacfPWTS5evYbnSb7wxd8jDENeeNe7+MJnf5NOp0PftFgddqmKBK1y0nhKt9slmo2QOscUEV7HwziKuEpQtSEZj5FvIxOj6wKBVdRI4ymuY6uMTu1wvG9lhx7cOaHbG7B28SpS1kjf42xs/2+ZK4JAWkyWKlhdG9o2FQ5lWRBFM7rdLrOZhRHE0RSjO0TTMfemU7qDIdeuXaMoYTDsYaiZT+esra0ReJI8TciSGKflA1aLcTqb4LgK3y2QqoDZDD/LmJ6OuHf6dDi9UiVRNCNfqGpkWYLnWIx0mZdoDI7rEEURRZbjehI8Q5ylDGSLoB0iNBRViScEGxsbTCYTVnuDRSCouDBY5fBwn347pOMFFGluJbFWOvzeG19bYBAVpbZZsdE1ew9v8nP/6BbP/eQn2NnZsd2WmXVsOjw8tsYzabKoMOqlAcDJyckSIvLDP/zD7O7ucu3aVf4W//Cp5/9kYPtkdbL5/skqYnPMtuzf+rPmted/9/yx8/8nDEN+4zd+gx/4gR9Yugs++f86nQ5HR0ecnFgMf5pam/KmG9FU4rrdLlJaofsgCKxWbqUodM187z51Mkd2e5gss+9bSqQxeIvqZ17U1GWJs5Aw6tWGyqmofYHstSlFhexLxmenFsoxDCiqHCEFfqkweYJvDJ4WiDJDuCEaC6Goa0NVGWRgEKLBnzY6vgIjHGs1bVyCVp+0yogLSxCszKOK2/nrCI+jxB9Vid+qK90ENU+7H09ec/v1IyOOJjh+8t4+bV5IKR9zEm1a6m8ZWhHNE8LAYx4lXNjaIEriJYSm12/Tavv4XoeynHB6fMQ0q7hQavqbDmFnlTAMgJRoOsMoj8Fwlay0UlPCdRgOekjpEM/mdDst0iTC6bS5fOkiXiM55QqyJF12yM5DyAYrQ+bjKY6UthSlH8flNwlD6AcWr1yWTEZjfuu3fot4HtNqtwnatnv0Rz76EX7vM58li2LyKKE3HCCUtvuYK3GETTRdA5zD68Ki++Y6VLrGwdBfGfKu4QBdVCSzKRd2tkknZ/TbLb74uc/xX/2lv4JyJPduTxiNzyjiMcaYpQat4ziEng1ier3eMf2cXgAAIABJREFUQq4r4vD4mNXVVd7znvfw0z/90/zUT/0UP/V3PgHAxz/+cV555RVefPHFpfdBAw/p9XqcnJwQLqQA53MrZ7a+vs4n//4/oCgKPvWpT3H79m12d3f5nu/5HjzHYXNtndH4lOFwyHgSsblxgaoq8IOA6WSOMRpd1zxz9SpXLl+mVoq8iNDGJmZ+IKlnFVlesTIYsrW1SVHkmLrmzt2bbF/YodMd8OaNB1y6dInrt/bZ27/D+tpF9g5uAmZhs50hpeWBrK2uM59Glsuh1KKqeXEptenLgHKx5oRhiOy0luTihoDcQMeae1eWGU54yspqiyStEbkBLalq65a6ubm5hJkopairx3kWYbeLUmppItXv9wHrXtxq285Lr9fj+Pj0MQnEpw0L88gXbscWWjgYDOj7Pforfb7ytVfZ2t1mY2uTPLN6444UtNshwqm5d/cWGKtF/rtHB+zsXMJ1sG6DkxOieEpVFZRVyvr6KienR/T7lohXljkHh3sMBgNUXFJWFhd9enps10PHupLev3+Po9MDHDS69siymG63TZLEGGOQ0iUIAtI0eeo5Pm38JxEkAwswtUapilbbR1UlWR7TbltdUm0Us+gEx5FIr2YenRCGbaTbpt3xyfIEbTSDYZtczSmKgqKMkbmmqBzqWmGzSCsureqSwLOYtKq0i0ClFca4VDqlzAWgqXQNRpFmVvMvy22bXzgKITIL/RCGfidAVRllkdr3npaAw+HBPi+/fJmHDx9y9+5dtre32d9/AMJnbW2NBw8eLCf4oL8KOKytbRDHMXmRkcUJavHwzqcjpqMT0qRElTV7Jw+Zzc/wpcPm8Cr7pyf4UlAVKbduvs56y5LO2u02cRxzfHzMM7sXl5vJ6uqqJULUFkta5AmeFISBlWUin6HrgiS2VZWySJjHKcO1DeL06ZXkPIsJA48knpNmGUHbEqSCsE2n7YEuUMWcztYWqqiRoSZPE1SZUmQC4bpLklnTEq+qCrnAB553DquKlLPTY6YTyc6WXSxmswlFkZHn1sqyrmtm8zH9QQdEjeMa1taHSAeytCDLEubzKf1Bi76pCfICyhJZ1+iywPD0BaOqFVmRUxmNI10cx6UoMnDEUqLMFQ5RElPlBe1gYQktIK0KHBXg+3ZuK21b9P1OlzzN6He75KrGVIrN1TUOTw5tu94IhOcQi5K7Z/uMxqf4vRC/G7Kzs0O32+X555/n6tWrbGxskGUZRVGQ5zlJkixhAM11aWypmzZeu93mh37oh/jO7/zDAEynMaz8/s/t+aD3sQDsfDB8bpw/Jnh6sPXk108GaE3gNBqNuH///jJAEa7zlv9bFAVXr17lxo0bHBwcMJlMCBdC8g2xyAabZgk/WV1dtdfD96jCABVHxFUJU6szbbQmX1y/xq6nEnJJrKoWDHuduqBqJHD24D6u9KmKjNpxML6/xHAHrqRWVmtd+D5d6VA7chGcCMAGxQZbITK1FcQDB1e2aISFtDYYI5CuNU8SGJwFfFibR8YLTwa157HJ0nnc1AR4TFuYp7y++f1H3z869qQO85OJVPPZeUpw93YwDVNrVFFiVG1JyVpYUyDhLNwFK0tUDmtUVTCbzTg+HVMD3bVthKlRqqLWFUHQolxUNFdWVqhUia6gE7SXkmGdtg16pHCWGu+u41DmxbI1PZ/Pl3rGVVURdNrkZYEvHTQ20dGut2yXn6+q67qmFdg5M5/OEJXGDQy6UhZOkiasrKyi8hLhWue/sqyQro/vhQujDKxhFo+bMTXQmOZYc00Ha+sYrWh3+0yPDqn9kDJN0GVJb62/IJlbY4nm/TYQu3ARROWZ1ZnH1LiehV7t7e0xHA5ZX1/nQx/6EDdu3FgGuT/yIz/C5cuXl/exgdqMRqMloX0wGCyhSIHnsrKywp/9s3+Wmzdv8gu/8Av8+q//Os89d413vetdS0Jlt9NHSh/XbezcNZ50mU7HnJ2dUBQZrVZAltskpqxyXBlQlgXtbmsBXXCpigzR7lAUCXmR4HkbKKXo9TsY9EIVw2G2kF1roFH22sqlpfJ5taDz+P/zz0mTFFa1Wu7HDf49z7OF/J8NblM1pqU6pKmh01onSWtyVS45JHme0+/3l5j1JEmQwuK2g3PcgiaJOz8X5vM5/X536YDYQFmeNpRSBK7ED+08TjJ7jr7x6eouUjq4UqBUeQ5SuZDnOzumqorFHr7oHlcZs9kErRW3bz8gjud0usECRqKWxObR6Iw8t11C1xULqKVLVRXL9UypApDkRbqQwvXQWlGUBa4DagGxakiMrvutqx//JxEk17Uiy2PWN1ZwpUFKKIoSx9EgFJ1uB6MNymQUZU2a5GgtEG6fsoqIk2qRnQobABuNqhXD1RZnR0dIKekMBsRxRbmQLzPGp6pswBCEHmpxXEqJkJosinFEiXQ8qiohyVKMaNOSLYrKELYNRXxKmcSsr29AWdHxfPYe3qLd6qIUdNo9ZpNjvv6NrxCGIRcvbVEUGQeHMwbDdZJ0SprZKqAlmNmWy2Qyotvr2Ac8TymLjFYo2N+/TTqf0G71mU1PieZTppNjOq2QZBbiOxWzswNuvvFlJuMzuheuIoSh3+9x984tOp0W0+mU0WjEYDCwi7qUeG5BWea0QofNjQHT6ZTbt66zs9EjzVOyIuMd73gHSivWt7aoEQxX+jx4yr2cTw6ZTqc4fsD65hbtVkiW5qiqotvvIx2X7d0rhO0WtacYnxzheQHrKytUteLk5IizWnHhwgWUqmx2bwxVXREn0YKokeK4giqZUGVzJnHMxYvbBO0WfakZjY+Zzy0pQWvN/bvX8dya69ev89xzz9Fut5nlOUK4gCBOpgxXA567P6X38AiVzcHYh6usnl4xPz47BjRCQpzZxVGjqYqKUHoIY7GP8ygi8H221zYsqQtBlKXkqmZjdYPA9/G1wPclVVHSDkPyNKMdhFTa4h3XhiskeQbaEKUR+0HN7ivv4x9+z//ItWvXmIzOWFtbI8/zZYLRfOR5TpZZDWRtFOPJGbdu3WJnZ4erV6/y0ksvsbKywnd8x3csJeDiOF8u4k8b5zfgPyje+LHxBN70yeD4yf/RfN1UKH/nd36H7/7u7+bw8NAGr+feX/N3XNflIx/5CN/+7d/Oa6+9xvHxMaPTo6VZSiNXl6a27RtFEVmWMR6PCf3QFrvzHJNlS4OG82S/pVnOgtzWbETGGFquR+CGBF4bJWtwwTUOldYUWPyxEYLIc5fJYHN+0hGP4CiNWsjCkMXo5vwcKl0tFQ/sKQuqWuKWFS4gjQ2eNRrEIjB9JEEBsIRc2GusHwtegSUvoElYzgezb7mlWuOIR9e+KQA0uMcng4ZmuIvkuAna326jBnC0xndd7t68wTuee4H9wwOKCg7yffxAAjWtdsDDg9epkgxTKoTKiE73ODl6yEW/RaVAG+s2Nx5NuXT5MkqVlGWBH7RwjMVj+55LmsTUqqJWJZUqGfSHXNhY596d2/S2d5Z4WSEEnU4HYww7Vy9z+wtfwsXgaAPaoIVeBkPNdc9TSzrr9Lokqa0gFlXF7CRlc/sCw06baDqju7rKaDxF1zWZqnnm2rMIrLV8tbiPruchzvEBmo9aP/5M+L5POpsyXBkuOiEOIHCril/6pz9PMFzlQq9NXsT4nkvtQFVZUpvWmiSy5hNaVaRxRDSb8saN20gp+fjHP44QgoODA7a3Nvm297+Pb3zjGxzu7/H3/95P4/s+3/cDP8SHP/zhZZDXzBPXdZfqFVJKSqWJEluFvbBziX/88/+Eb7z2Gl/+yqv8Lz/zM3S7bb73e78Xzw9ZW+/YIgWaooxotywcTwoIPclsPCJOp2SpwvdCpNcnyyMqnZJEtlu8vrKKMArhlqg64wtf/PeMJ2ecnu0T+F267YCHD/dodzykhGieLEzErPTcbDah3+0t192VlRVbaT7n3tg800VR2PlU28A4aLXeYqpSLmQNs6JNlNZsre3iEpAlMSXpkix93m6+wWUH0rPqRq6g1opuzyYf82iGdD263S7wqEsUhiFxHC/x3U997hYSrX7o23UwW0C1RM3J9AhcxUqvhePUj8yo2oYk0RwePSDwQzqdHr1Om6KouHn9dZKdHYbDIQeH97hyZReEoZ7ljCc5aZbgOj7tVt8+W93QEipTWwA7OT1k0F9fFrpc10V6LlpXFGWFQNuE2REYFJXStNoermtI/wBmIv9JBMmO49DpWB1i339E5goWEm2e1IiG1ZnnVopMLNivTkWna2WgsiRC1Q4a+8AJA9Qaz28maSOZUiM9277XWtNqeQsyh4fnuRR1hiPAdQx1lWFqTa0Lygpcuai4SImuHYyukY5DEiW4QpCmlgSwtrqF50lOTo5p99YWsicJKysrxHFE2G5ZlmVoz+vW7TfZvXgN6QkqlZMXNdoUi/etqGvFfD6mSCNaAs7KiLos8aXH2toGvnR5cLLHneA6vU4b31tnMOgRtjskSYLj2MpZp9tlNBot5Fxsu6Scx5xOzuh2u2TJnLrKEUYRdrvUC8epKMuojKG/ssrNmzfZ2Nh46r0cn50ymUzY3L1IGLjUlbU/zZOUweYKwjh4novf7vDgdI+WrqkKQ5ZEtLodqqJA+lZCKAgCzs7OGA6HGPGI1NQEKH7gY2rF1tYmaRozXF3l8GBOlqWAWShZFEjX4eaN60wnY/IsZWU4YDQ+w3UkRlslDGNq+qcR3jwhLiKkZwOCXn/tqedZ1wohrdKHK20loFgseLgOYiFx5Xl2QWq3WnQ6HSti7zporAKFqTXtsIMwYrnA+YuquRt4ZEVOu9e11Wdc0nnKR//rP83Ke6+xurnO3dt30NqSS40RxHG6dDIbj8ekacr+/j5nZzY43tjY4Pu+7/t45ZVXWF1d5bc/8/9w5cqVt1SCzwdObzfOV0X+oHCL3+9vPu3n56tjjuNwdnbG1tYWu7u7TKdTS/6U7lte67ouZ2d2br/yyitW47vKl8FKtUyaxZKoFkURcRyTVBZfLRfQrDia2/a8MSRJQkPQFEIwnpwsSUoNmx8tcGuPNM9IdEKhMjxtA17P85bBfvO+m8qTEAIZ+MsWdxME53mOwMFx5GKzlSAF6onrU9U19Tk8uL0mzeb7KPh1nMftnAFbgT13D8Fav75dFfhpSY45J30hhMDot97PJ1/fBA/nSVlvV012HWh7IceHR1x59hlUWWGQKFUvrGwLknTGrQfXubp5iXanw3gyQlU5eZGSZSmu6zNcGTIbH9IfdJHSpdXpcjZ9ZGyCsS6qWZrQWqgljM/m0MdC8E5P6W3v2KAkCB5T6ml3O48k94zGWehCn1fucRwHBx7T9NZaozyH3d1d6tI6YXZMBxkG7F57BleDE3i89+UPsLG2SVEUvPHGG9y/f98STs9dv2b+19ggyHVtq7nT6aC8AE8rqloRpwlrgz5lkvP85V0uPf8CB7dvoHVNvagIng+6DdY1s9YV2ig83+XSpSvs7OzQarV47bXXlvdKL6AkQgjW1tYwxvCrv/qrrK6ucu2adZ9rtPPPOy/WdY1GUCV2PfMCj1t37vHcc8/xzhdfYGVlha997TV++Zd/mXdce573f+Alut02eZ7aKqZfs7qyQhgE6LqmVoqyzKkqvaj2l2RZwrC1siQBq55inIwZjU4xWrC/f8ja+oCTkwOE+/9R92YxlmXZed63z3zuuVPMGZlZWWN2V7Grqqsqq5vNYjdbIptsi2yAotj0QNqSZcA2LdPwA2GDTzb8YkDwgw0btmHLDzIMWlJDJiyySaLJFsme56F6qCGzMisrMyJjunHHM0/bD/vsEzciI6uKEiGXNhDIyIgb955p7/2vf/3rXxZxnGFbLrKWzMMQWat56zpeC1D1uqLZYd3xr65ramrK4oTVr+sTRyEdYJ94OJcnmS7LhrIAs1Z6Yr/GkF57f13XZbFYUOcSIWlZYcdxqBurOGXHlqOK15WHfi2rtoW7arwkz60R0SOKIhxhttlI7TWNKcnLjH6/i+c7bW2HZVmN05WyvqzKgrLIkLWjcIGsKPKUJI1I05jZfEq328HzHJIkI01jfM9AUlEUJaLKGx17TFnqYFPZQNZSNWFCWBgmlEWJ55p4nuqCnBUqy2BZZnOv/jVjkmtZYXvqBvmuQ57E5HWNkK4qiEhDgiAgcLtQLy/KVVvsFIYhvV6PNC8IPBWRWr6BFdjUpqSWGUWZ0usFxHEFlAgroJSq2CKXBUHHoTRy5uMQ33WJsgTPcYnzjJ7rMI8XSFlilDVpWRH0hjiOwTSaUFPhez6uaZIXCWE0od/t43mC4+g26XGKzAoWc4/ZZEqcPdpKBy5fvkyvb+N0S6bhAauDIa+/eh0pwTEz7tz9keq8Jgx8z+Lw3j2uXLlCsL7ObDYjDGOS+YQrl9YxSBjPJs2CXVJkMbPDO7iGRVXkLMqM6c3v89CVKyyyGDe6R5pKVjcus7N7m6QocT2bwfqQiprB+oAoSri7f8zmxjZFFtLt+ljWAyZSNqYkxqoK9t+6hdsJWF3b4GC6w/b2JaSs2DnaZVAErPe7iDzj5e//kCeuPknQD1hbX8H1BHVVUJVgWQbSSKnNPofjXYSQbKxtMlzdYP/2bYbr61Slmviz2TG25ZEXqbI8mx6pgMARzBYLHnviYYRZEyVzsG3iaExt5SSGJN69y9rejyERHFc2drKgFhbrf+vvnnue+4tj1SWqrogyVejld7p4hkqdH5cxYZZwYXWDnuvjOx6di5swT3H7gbKeizMqKSmBVcsDw8Ed+iSpkrLkpkfgBCziqXKj8AVZ4fC+n/oQiyzhOAxZ7Q4RnkdeKEZmPBnz1ltv8cqrP+DSpUs89NBD/Mqv/k02NjZwLFUlniQqGlcekinr6+tKq9vIFlxPpVUfxChYxontFMZJu+Xl1z9Ig3pKbiFPwPV5cotl4KVZGMdRi/Cf/Mmf8Ou//usqaG7cGCSnQReo+2PaFkmWkjRZiRZ4GRama2FCk1WADrCyoZqHnmU74SRQW3Za0f9q0Lvc3EEDHw00tMRimaXXPtVaj5llGUmSnPqZZrF1Kle3ap3P56caqhRFgdEwlro1cFmWGMJstdbax1ZSn7r++pj19TOtJQaMEonEFLVq82poRrhqXy+EoFzSQDsm2IZFES9pJSt9TRtWTQiquqLIcyZ5oSQPRYkQBnUtUabQp0eORZ4XHOzeY3/3HsIUDCyDNM0osgLLEuR5Qd/rM4sisqqiv7amWtqyIJsfYrtdxtWc/f1b9L0h4XjEsNelYwlmiymy14WyQFLj2RbSCkhETX8wYL5Y8NgzT/HP/sk/5aGrV1UVf9Mspq5VDcbq6hrScDCymtqERVnQ9zvqPpVVA5gLROCTVxVFVVLJWlkZ/uLf4MKFC3z1K1+hFJIkS3FKwXQRMi8L3vcTT/LFH/yQixuX+MiHX+SDP/kRPvKxj/N//IP/nePJjEcffwzH9whWBvhBB1G77TPi+6qRw2j3HsPBKo8//Tzf/urXOJgc07ccbr72CsONVdL5HKOCuBZUFYwPj+l1fOq6VAWSlkXVuKcYpskHnnqKoij47/7+36eua5566imkVIGY73ea9Ua1u5d1xT/4X/8XqqriV3/1V7l27RqO6SANSZJnVLLGNMFsvMeLLG+Dvr2DQ4QQXHvxJ/nwT76kmrzcfIMvfOELjEZHbG1t8eyzT2NaDhiS7sDizbs/ordas7b2OHfnd5hMDylrj6KMmRxPmM9ndIM+i9Bufdbn8+tKn+vXZHlKf6VPXoYcH+/T6yqZ53ihGqQURd3M15q4lmxvX2axuItp9kgzyDO1NueV0vtWVCxSxdqKGhzPw208lPOywhAmhmWSl5GypK0t4iTn6HCKbbvYposjFdiLFxFJqJq4WIapnB5ETVGEmKZLGuYIasIwZDZbcPHyZepc+S9TS+qywnN9hMzYWhtSFAVhmJy77ndtn7IqMEyT4WDAbDaj4/scHO3jui79fp/de4dK0tIEALW02+eOWnJwcA/ffwTHFfgdgzSbUYzmXNhax7UtptNpQzwo15KijJnNk1O2f0Ioea5hGCThsVqfqhzHtun6HmESk8sKquY65gJL2PR6/VYS0w8G557jeeM9AZIBLFNtzGma4TkuA931y7YpikxZbOV12y1J27gkiWKDtdhcp5tB6cS0EL4sSzzPw7Zter0eUFOWSjsahiHdbre1CQJa9kZvfjqdluc5rlDehYiaWpbkuWo6EEULCtR7FlnGaHRInhYE6321QSYpsqpZG66wf3iHhx56iDzPuH3nOsfHxxyOD1lf2yRajDHMkl6vR52k3Ds+Is0zekGXNMsRRsrR6A55MWA0GtHpdFTBSqVSd27HJykzjkb3iKKI55+/xptv3mZ9o08uHYJOSRwnWJaLYwfcvPcj3ve+q3QCl8EwYDIdKT9EzySKZ6Rpzgc/+FOMRmPevH2DwcoatvOANLs0ee6D15hNxlRVzfr6kKrK8XyLNJkymUwQ5MRRxfFoj63+Ck888QSdwGM+GZMVJY5tYZsW0qxxXIPZ9JjHH1/lzo05w8GAKp5w940RSZQQJmPCaMY0OuLy5ceYTg7Y3t7i+PiI/T1VwFnLjM2tNXZ23+K5557jlVd/iLQgWUxZ2dikqk0O4gVF5WNTUWVzMtdiYa8y3Dm/fWUla6pKsWaqOx6YlkVdS6VXjmNmkwlXn3kcWwrKvCCJYmzTIksSorxgY7iKbVm4totpKqZqMp1iNkz6IovILQuvF7ByeZN//tUvUj59gS//+HuMD464uXsHGwMqWvnEhz70IZ555hn+9t/5dfr9PgJBkiZNtzfFVNq2jev4JHHBM888Q68XMJ3OkVIZ/s/mkxObsg/df+6OY5PnTXczTlKDugnAOzHQy+NBEovl32lwrJnWP/iDP+DDH/7wfbKKsj4f1D9I7/wvMrRX63nHejao0GvJWY3o8r/a/lBKtSm4rkuv12v1iWc1jPpvNfOmAxvLstpub1JWbSMC7dShdM2iZayrqmr0mqpdvAbTujuj6qqlfqa7yaVpSpXnHI8nROGiDQhOyTUQp/2UgcD1EIaB0Ug21LmYp5grKZXO9vj4WHkc17prodUGSfq8jbrCFBDPI27/+HU+9omf5TiP2Nxeb2ygjukOe2DLtilFEicUwOvz17nymIPnJ3gX1uj6XUzX4e7+PeZpiuX5CGGwN5k211sBGykl9XSMIcHBYG1llYHvk2eK6SwyZUU5n40ZDoeKFfUtJuEC13fp9Du4vYCubWMbZsNs5oxHI3X+AtY21rl8+TJhGPLyyy9TliX9oNvUq3T46PPP0t/cxPU9bt69w2IcsnPnLr1uh0gYdLtdailUZ7j5nNFohBQwHKzhOA5BELD7lso8+a6LY5tsPfIoL7x4jZ2bryMNyb07b7H62joDzyMKF/ziX3+Jj3zkI7imwc7tN9nc3OQ4VkHdD1/5MXd3dsiyjO9///u88cYbBEFAVVVsb2+zv79Pp9NR+1jDKOs91XVdDMPg937v9/jMZz7DR3/mr/HSR3+are1twjDEsrw28NbPeZZliEa6oJ+dsizZ2NrmN//eb2HbJvsHe3zpS1/izW/dAmq63SGWZfAnn/sLPvVLPapyTpJEVKXB6OgtsjxmY32TNAuRYsDB0V3KMlfBpGOxt7dLXdcKJOc5lmW1/tme5+E4Trv2qfomoeoePK/JFiiNrsYWeZ7j+34rXep2glau4zgOWVFQlRm9fodKmkDVSsJ0QK4MB7xTuCRNUwK/g+/7jEb7WLaB57lKt2ta1JVqrJHnOckiVHhhaZ2R5NSZ7lp5vvODqi1y25be+ri0rFGz4FVV4freKeIFYDKZtF0ul+VXopFx5HmO3WTQVLOUql1T9fqi+ywIodaZuHkGDNsC02C6mIMQqo27ra7ZIgqbYv8ZFy9ebLXz73a8J0CyhHYh1EUBuugIUbdSgW7Hay+cbmDg+367GenJlKZJm6pc7qqlGSe1oTURvW3gWjYdVxVAlFneMCgqRak25hrTUhtCVipzesOEsi6pZIWQJ9+HmYrCekEPUUuKOqXIm4456YI0TVlbH6BN68fjcVtRKsmYzg5J45hep8/oOMaqIrI8pqorkjQkni+wLIjihE5gUZQRSVpQlOBWynQ8LlQBmWFCFM948/YNJpMZRdFl49LjLMI5oAr6RqMxHd/i6PAe4WIMMsWyDWSdU5QJZZmTZjFhNGdra4ODgz02t7cQxvn+wVpSYIgKYQqqIiXoDxCjCteFTsdkNIqwzIBBv4vtCO7eucNDDz9Ot98nO56qNFGlUlDTyYiKlDgaszYM6Pe77N69w7AfkGUF48kBYTTB7wYIA8JoguNeYDo7agB+QrfnMZkmBF2Xnd3bTGcjgr5HVqZMp2PqSqVpU2+AlcaYAhZ5ibP9EOXx/NzzzOryRD/WgIQyU9ISw7EpxzmDfh8hJVVeNoUhGUUUsbqyTlRHhI037KDbQ9QGSZoiLKUztF0HL/Apkpi9/REX3UtsbGzytXDMwfVXWXE6PPnUU2xubPDE5Ue5dOlSq2v1PK8BwVnbeEVpxxSQxxCq+KcssGyDLM/adt4qdXq5BUB/eM657+8fcPHiFmGYUCPblsL/Uvrktxl6/mqJkGEYXLx4sU1tn2WPl8d54PjdHud5rzv7Wee9/1nWfPlvlv1d9ddyOvtBx6Z00/Gp/2uHDh08aDBrWScpU725nO16p6+h9lLW6VNQ62iSJCRJ0tZpVFXVppLn8zmzqQqk4lg1o1ksFpRlydHomDAMW5CuyYGqqgjjuGU0a6mYJr/RYgIUac50Om29rFVntPsDH5FVZFWJKR3yJOX6D3+M6HrkXQU4XCmoooTA8rEqdS18QzV58WXBw9uXMC2HMsmwa4EsS4KOR8d3MRwXWYPRpM49zyOKIgVobEEaJ2RVjVgIOitdXv7Wt9jY2uTy5cv4nQ5337zdswjvAAAgAElEQVTFYjjk8cevIkwDw7YYDvv0Bn06K6rrm4Hg4OCAIj7xyC6qkpWVFZUpqUrqSnkiF0WBrGrCJObOnTuI/QO8XsDG9jZFrAoLKQsWszlH+wd0TEEUL9p5XyOZH0/aph66bbPjWtiWxb52c7FckCVVXnC0f4C1uqruSRIyOdjDMkBUBdPDA7zNK7zvyhV+6mM/w2Qy4dvf/Q7/zz/9fVV83O+3Gna9T2tJxbLuXj/zOnPxh3/4h7z66qv8h//xf8TaxkabdVn2YVf7d9U+o3rOmMJogKlDvzfgU5/6FMfjMV/7+lfY238LISDoDPnRj3/I6mq/WfMShsM+RyOlfa0rSVVlhOG06YpnIGrRunHked6CfF2UpgPX5TbuhuE056fnqGykpKLN4ABt0yE9r4JGjpdMT/x71TkqyU1d1AS9Aa7rMjte0O+rmqJlb/GiKNoCQ8f1T+QQQnejNCmrvJ3/usg0z3MkOVKKphDyvH57JxKx5c8zTRPbtdoslHKOiKmbNUc7b+jiT9d1WxmJxnzW0jV1PLfFZycNck5n7c4GDFr+oZ8Tq8mW6c9ZBupvvvmmCnoal493M94bILmpyq5rsEyHyfExZW0oLVFVMBz2W7ZqPp/j+z5W0xrUNE+6Jy2biusFTv8/ztJW66MuvGrjahkmgxVVzT5LMyzDxPYUSCvLkqphXXzXo6gKVbkpKqKyoG4msDQtLE9dSs9UNzkt5ggJXs8hXEwBcFwX1++R1CnxYsTR8Z12cypi5b3reR5ZnDKd7AMw9FziTIGRJK4p04wgUBvL6PgAy7Y4PNpja2uL0dFdZdLuqsr5Uszw3A7Xb7yMZTnc3Y3BtVXLyDxE0qHX6+OYHsfHR2TplI4v2WtsVRA97ty9yebmBUbHe+R5AkbGfHHEm7fH8HP338ut7VUsy+JrX/wKHb+L7TzFjTde4dKly3z/O19qJ9nacJ3d3T0uPH6Bo9Et1jY6JPmIsqjZ2SlYW7nA1vZFjic7uJbgK1/7PE++74Wmi5rDIh0Rxgm9vkeaQ5aH1DKhLOccHt5md/cGRZlS1yXCWKMqc6bHCxaLplpbdohz5R8q0zmFa/EXVc5Lwx7Ra7B69TkO2ARZ3H+SQF5XWEKBY891lZevYSEtg9dvXqffCbiwuUlVlDjCYBB0KYRJVtX4pk1vQ3VfnE5VF6ILvRVMW1U7q+6HNYFjMjqOefKJq1y/9SY/+cJH+Pf/i3+TW3ZEneb43YDAdLAs5xQjpxYfSdwUBekCs6KqsUwLhKCocsosb+RHqtlKtxs0Fewa1J0/X7/whS/wyCOP8PTTT+N6bqs51EzLeTKF88ZZQPggnasudLEsi93dXX75l39ZtZ5tWOvzNNFnxzv//l0dcjvOVqsv/1//7GznwbOgXr9eAwf9tazFXd4YdDvdZc2p3uyWRyUltZZ5tA4epztTap3y8jXX7MzZ65W2TjYCw3JYWdvg4sWLJ9rRhkWSUuJ4nbaY0fO8VlqiX6tfhzi5XnqDnI3GfPOb32zcGhQjNxqNKIpCWSlmmQoghdH4cwtEFLK3t4eZK8cKKSWW3RRTdv22KEwDlEoavPbtV7Bdh47nYyEIej5uJyD3jqkNG8OwcBtLQLPTodftKgYsj5FVhWVa7N67w0de+jBf+aM/ZWd/n1vf/a5q+DPoYwrBd/7ii0TRgo7jYMqadDZjtlBdP00EccPS68BpZWWFKIqYTCb0VlaaLKqjPMFrSZylRHt7FBK8oAM1VLXBJIqwBdRlSZ5mUOdYOtgJY1zX5cb173Dr1q3W7uvatWvMjzNu3niDqpSsdzs4nk86O6TrOCz2DynGYxzTwPK6TKKUtf6AjQur3LlzB3M6ZxG9pto+b2/z1372E9x5a4+XX365ZUr39/fbLMPq6moLJpcb3Oi1SQiBYxkUWcJ/81//V/z0xz7K888/z3MvfFgFV2HYvt42xX1zw7Id0ixTJEBZNOCxy89/4t9o9M4Vi8WCmzd/xCuv/pDpdMzO7gFllRP0fIocldG9fVtlWqqCulZ2hJ2O164vtm0jPA/LVHM0zU/s2zRTXxYK0EWR0ugmaUSSqMBwZUVZBYVhqCzgLIv5dNbOl/F4jGk7GJapAjMyqsZ5yvVPNO9a76wZa9/3VVfCmWqqMRgM6AQeURS2Wt3eYEBdQZjE1JVkOBy2THgURZiOgYGJBKwH+ePb6proAkNdJxH0VFY/jmNGo5HKiAUd+v0+h4eHrK2tkecKnGvdOdCCV60O0DUheg3U69Byoate69rApKpUBYQQFGVJLSWltrGsKizbBtPAdGyMusIxFOuelefv6+eN9wZIXpowehHV0YdOz6gJUbUXzff91qJHMxa9RhemL6ZeINM0bSNC17VbCYVpme1FT9O03YRcz2M2Pom+x+Mxj1x5+KRNq2lRFyXKpsRQ/e452RhNU1CVEssygApD1mAaWLaB63nUdYlpyaZLjGLBVdVoh+PxAbZh0+301GboKluTqq6xTBPDUJ/RbfwPo0h53hZJjFFX1Llq8OA7NukiAVShRZ6nSFlwPLmH73VIM4lpCrq9mn5gKT/h+US165YVaZowGh3i+U6TvlWs/mIxw/E9LPt8wHF4tItpmgyH/aYado4wJLv37pAlMRsbm9Q1lHmKbQjKOgGRc2fnBrbl0un1yaKMjfUtDCTz6TGrmwPG02PKSpIlOUVdM5uNcX2XyTQkbVpC39u7zWIxwbJrFuGUXt8nSXIOD/ebBabCdW3iuKBIE/LSUdX4WUEsC34cL3isI7g02MSyV5jtR0zS85lkDAGGgSGUzrKkxnYs5osFURJzaWsTWdXYhknHVlrQyjBYGQzJU+UhqVqFhkRxTJKlrPbWKJKaslZNE8wkZqXXR5Tw2JWHefP6LXpf/x4Xf+WjhPMFwjToCJuqeU51oKhT47Ztt4tNVVV4nmI0ZrMZt27dwjAMrj52iaqqWkZLgZYTmyDOybxdu3aNb37zm6Rpyksf/elT8oV/GTb5Qeysnq9pmvLGG2/wyU9+kvl8fh/g/Fc53g0rvdzieRnUnv17vfktf2lgqYPK5b9f/sxlEK4LgAzHBSkxDAlLjEsLwsUJMyM1CG++TPvEYUJ/puP5J69vfhclJ90lAUxbZQDzskKIGoqSOM3a63D2mDX4sCwLw7QRhuShh68wW6iWudvb28qGEgUItFYxSRKm42PlhHM8IgxD5uGCaDwjzZJGSlI0KeyUaBYtFWdKul6P2oHKtqjMEBuT8U6CZbsIy6KqDcq6wvMUedHpdOh2lUVWZqq1V0sKwtrg4lAVfsVZSp6kRGXJThST1Ra+bWObBrIoqWqJ8CzKNCMvlQbbEgbpUtdBfe91Cl8IgSEhSVN+9hM/j98N+NPP/xl50nTzzNTzdXBwQBJFfPzjH2d87w7XX38daollmrx18xbf/+636Pf7LBZznn7y/YTTCcJzGo1xAzYNgWEogOS4HQRq781xsf0VrO6AZz70Ih/+6b/OUbggz3P29vfROvi1tTVWVlbY3d3F91X30OV0u2ZNNSjWYEhnhqfTCbZtcenyRb71rW/y2muv0ukOuXr1ajs/1HN+/zxcxKqzal6WiEplUI26pq4hDOMmOLV48dpHeeLxn2A2P+b69Vc5PLrHZLHHbDYlChPqWhV6V03DEwXeKiQVVq4ApSFrsjRWPQY89xTbqQNCReSowjqFPU7s/vTQ10BnvDWOsW313ElMqlIVdwf9ASbmKbCeZVmLXTQzr+e3aVptlglqTFPBPL/jsmiMBZaz7GVZIq2m3qLx1D5vxFkKzTqSZRmO46j9K4pa5lbvQZpB1vdYmQLErQOTXk+UNro+lTFYLoBdZo11EK/XQCEEZeP1X6GyMRUSIZSevZRl+3zlRYFoZLAnJpXvbrwnQLJhmCRxhW0bdDoui7ikP3AQprI7ykvFsKZ5Trffa4FhXdcIYDad0O/3KfKKLC3oei6yqhESkkbrkkdKglEmJr1ej8VkwaWHLiOl5HB0oCawqy5HtqiwBFiGYDgIWF3pMRnPqA1l1dbv+NiGyd3DQ5U2ca32QRG2IElz8qzACbpYpoPZURPJckzyKgepLL9ms1lbSFOWOTYuXVdpyxaLRQtcyqqikrXyze2vkGc5O/d26Q0HjKcTLm1eUF6YzcMABnUp6bkutmXh911m8wWyLgnnY4pUMTXjUcz+vTeQIlKT1YOijJkvVAV/XCjpyPF4n7yIODi8TlaUjG8ob+fzOrwf7L3WFCCotH82UuytMA26bofj6QLbcyhnB+we3uNwbiG8gsooCaOE2hoQpxZ7o+uMZm+yiHdZqU36gcXu7nfwPI+DgwMmkwmGoeQdNRGHBzeUMf3BXcbHFkWZkyQ1NVJ50JaZchSpK7AhzqDIQ5JSaXF9Ar4Y7fADkfN/PfxpXr53xCxKyPzzQVBFhV1JLNelMiRex+cHN1/l7ugez7zvWSzLwTJsurbLCg6LFQ8fky0bwqokmS3o93oM1zqMxZhIlhijMY9tXybMEqRrUeYFpmPx+ltvsLm1xfpqn1v/4I9Zu3iJznMPkycJ8x74ZY7tCIpcMSaGYYAnmYUhaZiRRjWLecKrb71Mr9vl+Wdf5LnnX0BWMDEhjQqKMCfIHaYHx0T37jYRfgq/cv+5v//JR1ld6/K5z32Or34ZPv7xn2GxCNVm2Egv4LSfbo04tck9SBd89ud6ka3rmuvXrzOZTJRWtlnI67pSbgri3cst3u14OwB8Vr7wTp999vfLAYEOTjTDtvyas8e//Puzrz1xfzkB52bzsaedP2T7u7NV3lKqAkj9c3VszXsYAmjcW6zT4P3kOO8/PuO+SnJB0UiTcrL2+sRhxONX388Pf/hDaox2IwbwOh28TocVIbh8+fLZS43dFCValtUya5p110y3Zqp0QKGB99HRUWv9t/yzLMs4Pjhi7+6uYvJto73WdV3zclG0KQhNymj23PM8AttGZhJZq8yfnUWt1ZkVOM2zrdZ/B0iSFLMsSSZzOq6LbVhUpqA0TPb39xmsrlBVFR/4wNPMZrM2cJzFIY88+gj+6pCra+u8efce48M9fvy9bzCfHCJMm/XNC2xvb1NJWEQJ1UIBbcs28Qc9nI5PeChJZ6PWc31PCr74xb/gG9/4Gpubm3z+z/+MwWDAU099gMFgwPve9z4cR9mBReEM2xIYomZtdUCv69Px/FPPt+eoAL7mxGVAEWImly5dVi41RcX6cJWyLPnf/uf/Edu2+fSnP81zzz2HlFI5TJkmeV1huzZJluPaGkQ32ZhKUIvsviyNBqVBsMG1a1uKoW1Aqbafi6KInbuvcnB4j8PDfXZ23yQvYvJqyvH4CMsy2NxaYzodQ6aAYeD12d66xM2btxj2htiYrAw6VHXOQxeH7NxTzhKzhcIImBaFBCnA8VyyJG3rEVb7Q8bTY2xXEMcFg8EKeVWS5Dm9/ibRNMSpTaSQ9IKusgBs5lJv0GuLfRXgtrGtbmtLeLBzqIC8Y4AhmUzG+H5AfzAkrdLW+SRehPfNLzWPTQ6OjlhZWSFLM2zTwrFdeiurrT66LEtqw8Q1HMJ5RC/ok6cFru3R6fYUwDUtygb4mrZDGM7p2B2quqYsFGusiRodFGh/5SzLCIIA3/eaAuaEIAigqqmKAtMwKJMKN3BIS4X9LNtgMQ7Z2Nho5+ZfZrwnQLJcihR0WlF7ay6zK3meI5ZYE03LB0GgGn00VfuuabSaJq25gZOiPr1o+r7P4eFhG7XoAj71b0d1E4rmrY1XnKcEQYDruiRh1G5sejG3bZs4j1vWQh9jx/WokOoBMASmaVPX1amNUp0/2LaFEHqjk6RFrpqBxBHDfp/NzU1ev3Edtxe0526aJmmeUzcRYq+nAgm7iSCPj48xLbthwsEwa7JMmenXFZg27TlonVNZlmRLdlD6ui1fv/OG1o4lmbLDqhrNomlbRKWKCt2OR5ar6Nk06rZ6X0rJaDTCtleYz6cURUEch4zHI6BmPB61TCiAadptpb8Qor2XmjmqmuAiTdJm05SURaUi7bJqnjGneXYyev0hooDxbEaeqsk4Tc8v3HNdFyNvmgIYTcZhPsM3PQLLwTUtPNvBFKqpiG3bGJXaTB0hVEOIqgYEHc8nzaLWisgxLYoaXNshjCJcy2Y2nXLl0UfASxkfHrFSPqTOyVAG63GkPH99Xy2I0/GCxSIkKyp2dw8oq5pf/Om/iTAtrFWbH40y9idjurWrLHSSGNecUcQzsv2DBgiU5567lCpd9zd+8ZP8k3/0z3jppZdwHKftmPagvzn7/dv97CygdRyH2WzWZove6TP+dRpn5SX6e/27dwLOZ3939t8Hfc6DrtfZz3inY18+bv3qd5K3nC3IWX6/g4MDnnzySaS83wZOg/izQ2uoz77XMsOnN0jNRA0GA+q65urVq+1rNTsXxzFZljEajVrQsX/vbguuwzBU4Ho+b89nOXU8m81OpCXNsGy7BfD6OHy/q+QGS5pwIabklnVCkpQle7dvEY2HrLgejqzpmTZJFlPHEV3LxJU1VRRidYdQFhzt73Pz1dfwHIv+2jbbW1sEvvLJt22bSkqQNVUhiRYhaZw08kWzzdIox6Cw6dIZc+PGDeq65otf/DJBEPDkk0+ytbXFU0891V4Dx3FaHbfAaoM3IURbu5CX+Sn2ExTZoWUIOmOrm4X80R/9EW+88Qa/8Ru/QVXnQI1tmyRRyOr6GkkUn3oW9YN49jnXoHx5HmR1dup58X2f9z/1DM8890HKsmA82Wc6m/DVr/8pHX/Azu4djg7mpFnOxe3N5rnLmuy2R5Y2dVFJTVnVZFmlujIKGAQBpm0zD5V0yPccDNNq99yqKEizTPkV1xZS0IJDKQVZlrR2lRIoq4KqVt1tdTCin3FNJPaGPUzT5N69e0RJojr0VSc2ddrMIMqjlpB4u3XUcRxlzXpw2DTuqVhp7qNm1E3TpCzK9trrAmLLtlpduq4f0/NGZxu09ruu6zbw1HNquSZF7zM6W6rn+LI87eRcTtYYHaS+nQ/72fHeAMlL2qT5fN5YKFVLEYSucjQoixpDWMznodJ3mXZ74TRzEKdZeyNU5OSSJBmO45FlC6Ioodcb8OqrrzaRpqTbVRFXWZYYlonXUXo2GcFsPmd1uEaYqtTN6uoqo0JVt3a7XY6OjlREGQTEsUp725aDlKqTV1KqG6qBqA4CdITbprvrGsu2KKocyzExLEFBSVkU9Do+m+urTGZjLlzYZJZElGXOxsYaFoLxJGosa3x69JmHM5y+qhKP0ohOr093pU9SThFOh0USIqVKjZiGRZqnJGXaHp/pWciwaNN+ugo+yfJTDiLn3Uu7sbOp61r5SUpJpxuwiGbUdY0X+BgmeE0bzDRN22tfVRVFdUw9jtpF8/Ub9wiCgNls1j78yt+xaKUnumhpY2VIkiTUhbreWZFTFWVbVHA4GlHJGke4SCmYTGaK8U5zSlHyvLuF1R/SjSFzJDdv3T33PIs4RTRWaGGecHdnB8vzuXrhMiulzWZvoAoyuh5+beF2+6TzkL7XwSwKpOO1m4eLgR90MGvaIiHbtul1u0TFnJVen92DfaJFSGelz82Xf8xLP/1Bio5FOJkSJtq5xWPn7h4A9/Z2uHDpUdY219h69Cl29if8o+/exDJNJodTnnrsSYbBBq/t3yXPIjyzwhIlVx+9wM/9+ieRTab+m+edewmGEPSCLr/wC7/AZz7zGX7u535OuWk8ABgtg9/zvj/vd/pfIVSThtFoxMc+9rF2ji6/Ds63bDsLBv9VAum3Y5ff7nXvBDAf9NpTYPUM2D7vGryddvydmHfjAcDeNO73Nj7vc846deihPWXfeustLl26dN8xA4jzriGniyr1pq2/dGC1bJen31MDBk0CaICoU8cXLlxACMFDl7ZPAVrLsuh2u/f9TO9jei7rlsBHR0eMRkoiorXW4/G01ZdOp9OGCZycyi44joMt1Wc4nsc3pdJYJkXertc3Gm902+uDLLm8usZ/8Bt/G1lVmEvuEquPPNzYlaniTCkrijRkNj4kDENWV1c5Pj6m0+lw6dIlut1OK2fUqXCnWbuU/WjIzZs3m/bCNteuXWMwGCiwZNgtWaXXdiEMLKfTgiP93hsbG0ynU7rdruoYZ1kYDTgq85xvfeMbfPXLX+Y/+89/mw984APMmzb04Xxxqi6hfaaWnhv9XCxLEvR9Xm6drvGC57ikSUEtKzxng4tbW/xbf+sD2LappIO7d5gvpnzpy3/GYjEjid5iMlYWtHmSEgQek8kUUOBNd2nMCgUAXdvBc1xFxg27uLan7keY0O2auL6P5UBRG2RlgSEcfE8RV5ZtUKclaVK1RWumaSrpXrxorR8932Fzc4PD0aglFoJANcbK85xuV7RF9kGn21prlmWJY54PC+fzOZcuXWqvt5aJTKfTVoKkwexsooIx7eSRJAlDf6WViuj5qOeiPo9lk4WWGG3mo5ahLWfcPK/TEqQ6U7kM2HXg0Ov12vuta1ze7XhvgGRoD1pX4Nq23VZXu67bNvuoihMRt8BsGmUYLWNsGAazRUgcq440ugLTsR2yLAeUh+b6+gbT+aS54KrC1GmqNIVhYDUdtAzLJOh1mU6ndLqdthrV8zy2u11M02R3d5cLFy4wmUzodLpKd2N7mM3DFCVKBzTo9RESZFoQVyl5VSINBZKDIEDWqiWllBLbs5FUmK6r/Dsdl+n4GNO2EFLpnW3HIk1jXNNibXONMAyJk4RFvMByLRZpSBiG2B2HtFIaJgFKn2MqFXUYR3gdFwxJGC+40L/A4ZFiEnudYQvs9Waj0zgPsvmKoogkSU5VyuuNxHVdPM9jHi0okgxhKBcN27Y5PDxsWRbbVamUuq5b+YBeaEFNrPl8TsdbYTgcMh6PkVJVEeuiH12hLwX4Xoe6Vh2SXNenkjWTwylxHDPoD5lOZgRBj8fXH+fD2TY7xwvM2mQ/OyYW50ecrm3j2y6VkIzu7jHOZnzo8Rfpmg5DK8Aqod8d0ul0GEqbBQZVreyjDNtrJy+A71rUpiArC0zHwJTQMWyqrOLhzW32oxkPP3SF62+8weXHHyHZL9h/4zbiyhqmCbXpMJmFJEnGN77+bTY2NvjoJz/B17/+A258/VWOxhLPH3Kh5zCezrm4scFiPmE0OkK6JY5v4ds+Zg1F3uFWqjpJab/ks8O0TQypmjo88cQjfP/73+d3f/d3+a3f+i2V0lxK7Z8AsvvB79vJB5a/13Pu4sWLbcvocklSoMe7AckPGv9/ktBvB+Lf7v9nmbKzrO5ZhvdBr1seb8dqLw/jAb+rzznGs9IUOO0vrbNTuiD7pZde4rOf/SxXr15t2eETllW0OuvlYZ5zLnqTXAbi+niWz01LOs4e1zLQVp8LIEmSkw127+Do1PXS763n97JedXPzApcuPXSqkHA4HKq0v+u2f5dncesMocFlNBsTxylv3r6jGO7xhDhcMJ1Omc/nhOGCW3duU1S0zJvvqvlreW57DGVZ0ul0KPNCZX9sk07H4+rDV4hWlJf0ZKJAeq/XY3tbeYZrXXi328V1/RY0l6Vq5R43+/APfvCDdh/Wzii6SEy3Tvb8oCW29DU2TYutrS3CMGyvYcfzW4nMsD/ANE3+p//hv8fzPH7zP/17PP3sMxwcHGA32TN9D9S9vT8Q18/Dsvyp5sSG0WyKCxdR2FjU2RRFA7YqDyFNiiJn2L/M9tbjPP0T15qGGTmLxZwf/uh7fPkr/y9lqSQPUkrKKmEQrJCmKQYCw2hkooZBEHQp8pLhYMC9e/ewDRPDtsjDgpxK7Y8VmIbqDlxkBaaErmnjWk7DsqbEcUi/3yVN48Z6TtLtdrh58wam65EVOcI0mM5ndPs95ZDRyHU6nUDphcuERUM0OUH3vrkEtESF67pcuXKFg739JWxmtFn15b1NGyfooltdG6brzzRoFUK0mQzf9xXR1QQunqfawvd6vdZH3vf95jkXSClI07ytVTMaTKUzF6qFuMKKGk+eLXZ+u/GeAMkCTqVppZTked4yyNps3w88yqyh4l2rFdjryEKzl5OJsic68Q2Vp1JfusPRicTgpDVmnucgjbb9rNay6UVNe4oWaUbVTHS96NV1TdDcPF0UU9c10hSYzaJBLYmTlMRQEbRhmkpzXNetFZm6KOphMS2HMi2I80Z+YgjCRYjhqSjOMS2yslLeumesUjzPIy8KpBSUVU0YRfT6PnleAjotkilvxqrCchwsx8FY6gClF1Y42aj0w33eaC1xzBP9nmVZZEWOLcxWJ4ZQ97yusjaNotOLcZQihIFpmISLuJnMXZT7nsC2PSyTdjIVRdFmIqIoau1diqLAsFQBhGkobaQQJmWuCh5d122eFcmFCz3MxGCY2dQSbCHYmYyoxHKyZuk8DZUKTIqMJEvp+X26WFjCQNgWgRfQdX0cxyUQLpFUxQTKUcWglkozbxgGEokwTArKZkOXOJaJNEykFNRFieUpOc88jvAGDvF0jntxgCkF8yjmzls7XL9+naeffpYnnrjKH//JD7h58zbCtFlb3UBKwdRz6D76EHVpQgp9u8MkT6iFpBYSzxEYMuaiPcT0VAHMeUM2c9QwDJDwwgsvMBqN2Nvb4+GHHyZsikP0XD71tw9glJd/dh67rKvmW3cHwX3v/yAwfB6wvP8155/r2fFuGd63O5538/rzvn/QNf0XHW/HdJ8XXJwHoM/723f6DOCUT+pyulVvdFeuXGk30LOfcd47amYQThc3akB0XlC/zKgvg9zl95BSLqVmzfb1enid4NRz24I1Q6XEpYCylghZU+UZqcjbYxJCKC/jhn3Tn93tdrBtmyAI6PaUHKy8uEld1zz+zNMIYZDlObYUrcwkyzLG4zHz6Yy9vT3Vgng+5969e+RFxsHBgSowjGNm0wm2YeE4dhMkWJiWaDvIaeA7nU65dGmbbrer0iXgguEAACAASURBVPSNvWRRnEjvlq29pJRtQXnaNEQqioKdnZ32HIUQDFfW2mJIvUebptWu5/2+6isgq/pUljiOY1bXVKbwH//j/5uP732cn//kLzAP0/scX86WZp23rgghlCxDNL73pbqveZmBCa7jYzR656LIEEK5BNVS4YBFmLY1Ra4z5MXnf5afePJ9zGYzvvTlP2N/f5dbb17HbAKUftClQhLGSgoRRzFBEwjoYzKspkGLbVBJiSUsDGFRlwW2aVHnObUwsRwDKZXsRHnaJ5imQHegy3Pl7NTv95S/ORLDtijl6SyKxjhRHLWg8kEsq5bM1HV9qoW157nt/NX3WBOJuoBce2XreQ8n2SQ99DxcdsHRwaMO8vQzZVmWwjd52doMLp9TXVfN9VBA3TJP1hl9HO92vCdAspSSKi0wLYNFOMNcWUFVNdcIYTBuJBiDvs0kHjeVpwWdToc4SVgJepR5iWc5zOMI03KoZcFstuDShW0ODw+xbEGcxmxtbSGlZOfeDq7tYVs2tt9tBOsxVVUT9C0mMyUNMG3ljrExWMEUBnlVc/dgT0UxlkstSxzXZGf/DnVds9b3KOIZwjQAg7KCykhJ8pxK0FbPQt2CQsMwlIl/ZdENAhzTomsH5IuUsk7BdalNmpaqCd2hj+MpdrcqJZbnkmQFUZxguS5hUwhQInF87fNZIqhI0xO5hBCCWpZkcYXnO/QCj8X0mCqpWOmuk0Qpda0W+6TM8X2LOM9wBcqx45yRJUpukpdFaxcjpVSNNAYdxvMjhit91Xv98BCvo7oqWrZPlqsGL8Iy8SylN07jjG6nQyElbqO/Nk1TWUJFKlvgWTaB32m6Lq6QZTmuE2BbyidUey8eHh4yGAzodwIObY/A6VA7NrIqmU8O6a1t4ns9jicTXovHzI9GOKnqiHd2GJXkzXDC/tEhV7eusN4fsmYHeKbNxe4aK36XMsvpdAaYUU5tWQylS20JTE7AhmYxMqHcSywpqIocaRrUAmRRsup0mCxi1tbW2J9PcDo+3t05fKTHlz7/53zzxl1+/qM/ya/92/8On/29z/H5z30bf/P92EZA0Omwe+cN1TJ25xi342P319hPBTfCGY9clviOzYeuPsSlvsPdr/8xe6sv8tBjD3OUxnAOqfCjWwc89/AW5JBR8ujjV/jFT/0S//Af/p/82q/9GpsXLlA0HdZOHGpO5roemnU8+3V2bcjLkjDNELZDiSBt3htOg7BlgvEE7J38X71WIMu316M9SLLwTn/zTlKTd3qv5fM/ZbYvztcWw/ldEc9l1M+Cywcw7NWplzSg8743E0rTes7Pl2UPy+d1/1Cds2zbxG6cMaSsWm37Cy+8wJe//GVeeOGFViuqs0TnvZ99Dgh+twHNOwULrU+rrX62HDvquoKzo70vS0WL0jqrrW4KWYWgqCqK5m+io+TU60Ddg7PHqTN6OphYX9/kkUce4/lrL7bkjWZlzwYQullQkiTs7+8TRREHB3vcu3ePMAy5e/cuh4eH/Pi111sWeWtri+3tbQbdoGW/la76xPvWEQLLtrFsm6I8cTfR4EdKSRROWczHLWCRUirrVVut+VtbW1RVRW8wbP2yhRBYtsASgkG3SxHHfO6zn+Vzn/0sf/c3/xOuXLkCDeCT1MgHZDqXr6mUEpHdP38Ct8disWCWL1hfX1drmAl5493vui6VlJiWSy0hyyuyvHEEMjZZWd3i059+umVMx6M3OTo64E8//0dMpkdk0R1mxxO8rsC2JVGkmp6p4n6flbVNDLMgLyKKMmN6lOB6JrIu8IMOZW2QNcShkpM6HE6nBB2PGgspLPYORrz44k8RRhE7OzusDzcIrZBoFnPxknKO0ZrfyXQMgN9IGmv7/L09zRKqNG8cOwqyTJFTfVfV5Gi3JiEEFy5uM5/PqWRN4LmQi5Yg0ySlbduNBd2i1Rl3Oh2Oj49xbQ/XPbGQtCxLdV4sSkUuIbBNi7whlpYZadASK93e3mrny4NqZt5uvCdAsmgWGc0IKkbhRCOkUb+OXJdTZprVLCla1ndZj6KrW5e9lUGxrK7ttLS7pvEBpLTbz9afpReBPM9Pbm6Rt6Ct0+/T6XSIoli1SbYEizDCMCwKI283PG2BUtenU4A6SgNaeYGsa7JUaYkM86Q4RLW7VSL6KE+aFIZiwU37RLOjozvN5irWktYZRF8nlhZNHWVp6YJpmtQNC5BlGY5l4zRFgOcNbewdR3H7N3rDX9a26ckipWZranSnH8dxKHL1Gq3frrLsxNGk0SjJUrYNDvTDrz+nptlUpGqyEAQBdV23ixGAaduYeY4UJpNozhNBRULEYrYgTGNkWdEL+pxXulcK2aYl3aZo00DgNhrBuq5V1F2UiLpWMqGqRm+xZzc8Q0JZVkjDRBgGo8mY1Y11LMPAFDVOZVHbypdSd1G7ffMm3/3ud7n6yPv4mQ++yPe++zK7d8cE3S2KqsK2jNZBpd/vMutdoLBMKinZn70Fdcmj24+xMuyzvd1j1Tc56jkkSAoT5ANSUuFsBOYWmDVOs4RsbGxQVRWvvPIKFy5ePMXgqYXqtHPDWSb5PGZZf6/vlw66dKbm7NA/W762p9i9B4E+3hm8vtNo59LS37wdG/ugcZa9/Ktmj9/LQzNQer0Ow5AgCFgsFi0g+MuMd3vN3jWYPv+Pz33t20lM4N0f2zJIXv6/3kuAUwHjbDZrwYL+VzN8GrRp0KF1pZcuKRvIJ554rN3nxuMxo9GIWzffYLFY8Oqrr7K3t6f01Y070vKXlqwsH58mSKQQKiBo/rUdlZ0UdY0sS5ASYZpIYeB1AoqqRkqIYpV+L8q63Wc9x0DUtWqKJFSx/e///u/z27/9223R+F+mKOu8oRlzvd93u13KptjN87xWAqTPeTmY1uevi8mzLKPjD3js0SH/3r97gSie8a1vf5W7d9/ilRvfo8glaaL2QiUBnTKZjBmu+kgyqqrAdW0sS9DtBRjCYmdnj46v6j/0nhoEAYZQx3t8PGmNCd66+xaSmiSNsR0L13OYTqen/lY3gNGY50HXr9PpMF5ETZaZtgAVTjCFBqsaT2n5zmAwOFXcqp/b5Sz1sm2vrhPo9/utHEt3LOz1eq2UZ/nZ13OuLE/wlq5f0kXoOuP/dvUYZ8d7AyQLQVFXFEWOaRtM5jNELU5tespLcXoqKtZaXl38JUzV+rGqlTn75HgM1KysDDAtxVro9yrLHM9xW42WZifTNMVxDUxUWt4LXIRptECs0+m0vsuGZVKXBVGWYvWGZElJx/PZ3O5y441bSsPV71EZCpwJYWKaNkKoxUqBHQXMfT8gSwvqqsK1bIqywDbMttWvMGTrPzgej+l0VDWw7wUt6Oz1BmR5TlVXVJWkzHRzB6gq9QBHUUISZydWRKbDbDHFMMGx+2pTaozVTVO1+i2rCtNTqSbPNNhYGTKdTs+9l+ubG21/dK1lBlS6RZbYtkuWFY2vYoVpW9QVlGWN9nSMowRTKO24Y9kIKfEcxTbZtt1q46ripAvSbDZrG0wsFguSLGvaj4u2klwX7UynU7qBz2gxxs8Ex/GCR59+kiffNImTEffGY3IqNjoDLm5f5jvnnOdbU2UR9cily1xa38KUcGWwRTcIMIsaz3IQQB3nlK5FPQkxU6VJO8+uzM5rHMthHM4p6grLdbhx7w4XNjZxbJvADPCQqnDCsbl+/Tpfi1/nd37nd7hx44D/8nf+W/q9FfzeRWZJRV1OCDoeFy5ssrb6CEmScNEfMo0ybuwd8muf+gQ9ExxnAcKgtk1e35tjPfIcFCZFqHTRuPef++Urj5KUEs8ySJMM33OxTYsrlx/iG1/7Oh//+MfJGk2Zrk4WmKfYJCklFfezyOcBibJWurbXXnmFp97/fqLF4lTxhmaj9Fqx/HUeSH43QPW8170TW/wgQHua7X7w4vwgtvi893y7n/9V/4xzfvag6/AgXfj94zwNsdmCP8/zeOyxx1qgrD13l+/jX9U47/3OOw/zPMnG+dD53HHes33eZy8XNbbHuPSs699picPynFr+/3KBogYGGqjo91o+DimrVman5YVPPPEEUkquXbuGYagg/Y3Xr1MUBbPZrC0U0+RFu680IBxoU+Ua0JSyvo9drouyPVYNnrKyaMGPBlF1UbXsuWVZPNbt8szzL5zywl7usPZO40HzSghBr9djZ2eHPM/5wNNPtTISHRCfDcr1+Z+951XpUwtBmVX4dpdf+uTfQQiJF3js3rvNzu5t/vSff5bRaEQWZ8o3WJiUlZJbzJMQH4eqMhnPRriu04JErc2N4xjfc+j3hxwfT3j22Wf58z//cwYrA4QQLRt/cHDAcDhsQXynozKwGte8nfODJmfUazMmkxmz2YzVrdUWDHue176flk8tA1mdEdJz3DCU5a0mI6EJPuoTaYcmJuM4pigKhsOhch4Lw/aYpVTdG5XNH22wFMdx0/HQbMC2cg6zLOfcczxvvCdActGI5Q1DUJUVXsfH1t3smkWzqpQHbLfbpSiKNvLpdDqEswV1WeEHHRXZGMpKzXFsev2u0jNlIWEStg+423HbSkutf3ZdV7V5lKpVYlbk2IZNXdSYttFGSFqHFCUL8ixnZbCOa3UYj8Y42wFFWXH5ykN4HZ8wCaE2QKqvi9uXm77hNZblUldqYQgXKVJWdHxfVQHXkrKW+F6gbFGKlCBQrSvDdNbqcLQezXV6qjDN98iawo2u7zWuHg5FkbQPh2JrJHbTQcf3fYQh24rslf4WhrDZ39/H9VXXwjSKWF1dxREG46lqPbt9zr0cTydt4JFlGd1ud8khI2exWPDss89SliW3ZrcQmFSVhMZHtyxqkjwhbTbFqqqo8gIZqQrVNI4xhaDIMtVJqIkqddRvWYrJzRtdXb600K6trbG7u0tRFGwGKzgXfC4ZfTazjOnNY57Jr5DVksvr2zzh+fR6XRZ5dO4zezg+/v+oe/MgS67zyu+X+/LW2nur7kY30CAWglhIgAAXUKQkUqa4SRppqGVkSp4IS6KlsSxrJmRaYceEhzPWWOEYhzWKoTXyaDQjOyiR4CpxEUUSBEVwAQkCJEF0oxf0Vl3b23Nf/MfNm5XvVVajQNAidCMq6lVWvlxv5j33fOc7H3efupW2YbOkO7SdBh3DRokzHN0kLSwMu6rFtqPRjTI6moGuaqWmtzqApWmKhiY8KMMQp9lgvtNlGPpsFFWZmpaDH/oQRzAx+Yf/8Jd49NFH+cyzAbe98e14/TFaHmEnAfOdOfJMJLwpakqjabDU7HFo2SVtdPni+TVyVWFwYRPLbrJ0yCbXGliqyUr+FBujPh23CS/dfe4Xr/Z55OOfomFZNLsGhw4d4dbbbuYv3v/nLC0tceXSZTzPq0gtssLGaHrgZgbEzjLKFNdJhqw3rq3zmU//NQcOHJjSoFW/Mwtw63S0mrH7tTeVGMY0IK7+3kuLP6uflYP97Lb2YkOrYElO5GeX1Q38z5eR/J7WqwPT+9ra82tycJbRo7vuuotPfOIT3H333eW7oDqYPlfbL5iuO+e6feS1m3tuiU31eJ5PRKAOJFdBmPx/NQlJsoPV/1fLAMvnry5xMkl2rEulBeskCsu+J8Hw4aOrwE6fl8lW8vmQy0zDKaN+0l5PURQyVSkZbQneHEvMxi9cuMCxY8dEcS3H3DXZ9UZeGe2UUVIJXuXfsvLn99qkThfg2LFjRFHExz72MU6dOsVNN93EcDicshurvh+qEdby+svEQMNCUXP8UHxvNBnj2ovccvMyd73sAZETlYzY3FzjoQ+/n7/90mfZ2tpC0TMsU0NTHTQ1pju3yPb2Npa1Qxzpuo5l6uX4eu7cuWLsDYpjFclzBw+ukJUls8XEZmNjg2azieu6ZaJdXRsMBjhFol6eC0eSXq83FemT+OzatWu4rnCekIVlut1uSWpJpj4IAlzXZjAYlJVhLcsijbPy/5LYUlW17DdSddAfjqaiJqKvpmWSnoya9HqD4noI0D4a1Y/rde1FAZLliy+OIygSsrRMnZolCA2tWibzVSuERVEkZACmiR5H6KZezlTyPBeaXE3oixUpxVAoB3D58Et3BfKUza0t0jSl1xPBdr0lqk5VDe5zUlRVKWUFeQ5XLq+RpBFLK0sVkTwlEJIDYC4rxRSdUrDbMZMsQ1dUSDPajWY5qMqXhGS0FUV0ijAQGcaGnpUz8CpzMLvfwWBUMhDyuqd5KgDhMCk7cRBMyg6GoqAV5UBHgVc+JHWt1+uJMEwxk5QvNN/3yyTLfr9f7ifLpAWTRp4pJEmMqupEYYJtuURRjK5okOXEYUTgiVCXku8MCNJjWVzLHTAk9Gl5CdZ83y99PLU4FcmA4wRF0WjGKkc7i/TJcGMNRzHpRR7nLj5be57NZpOGYdFQDeatBp1GGzXJUfMi81/T0BUVQ1HJNQULDVsVE78k3/EHlccdKhlKktLKTVzDgjCh7bp4SYRqi0zgSSLkMFmSk0URly5d4sEHH+TbH/osppLR6M5z+cpFLl27wuVnL/LA/ffx1FNPsX7tIkkSs3L0BqI04fzVdRYPHiJKE8wrFzh/+TLKTadYW7vCxtWz/NRL72YUxlgLy7Ugee3cUzz6xc+wPD+H3nD4qZ86waWLQs943333MRwOS+P+ncF451kvf4rtTQFnajS8mVpW9XrmmWdYWVnZ5Yk7+71ZyUV1uRLtBqrVgaEOHFd/6poEANV9Vl/c8qduAKoD6M+H+d5Pq9vG8wFsL+S79evWs9hVNlFaqF28eJFjx4497+P9u2Cc612b69fdq0/u1arPg7rP+1e3rKpvr040ZsGy0IcbU4lTqkL5t5RrZHnRRxE/aZaTpFm5TMnyYp3iPadkaJqCoorCNIqmkeZAlkPhpxsEItFrMJqQZJArGuOJv+ua5blClitkSUYeCxLA0JSy4luVsf5eW1UqNhqNaDQa3HPPPTz11FNomsZNN90kCmRVALxsdftW9KJccpqhZDsad101UBSdJM7oeUKe6LgOR4/cxrt/5QS333oXT333O3zyMx8ANMIgwbaaRGFavh/k5ANEuWtNFYyrkDh0BWNtm/i+eJbC0EfX7fKeymhvVcq6l5RS4onBYECn00VV9VLGODsxkXp1KeOUwFZKMMQ9FxUObdvcwSLFMYRBVMov5PtARpLkpK76LpXblNEOKdWU8rxqn74efqlrLwqQbBkGq8uHGQUeV7c3GXgRc4ZJHEZotk2WpORpxuFDBwiCgPFwiK6LkqFqbtFoNmm1m2iKRr83phcIexPLsuj7E8IkwkaZCtmPx2Mac018PwAUdN1ga2ububk5FjotwkZMs91io9cTWuY0xdB0dMtCVcTDY7sOriM8+iYjYb+SpRFJGnH+wtNohsHcfId4lBMMfeZWOmxe3KRttEmJUVGJgoBGu0GmKLjz81y9ssUQH8exwVFRNFGiWNc0vFiEsHWngR8lDP0JrtskThTGvhDC66qONxrS6XTYWL8m9MFKyGgiwpahH+JYDnmeEoRjbNdAT3KGvW0M06Q13+bytQuk5GCoYJjkJKiKRm97A0VRsA0TRd0j3KoqTMKQSRiIWWG8I4douk0Mw+TchQuEYUi720XxixmfZgIK49EQJdNYnl8SoTNFuF4sNhtcuHIJPwoxWw1SRQVF5dLaNcbjcamrSxVIyGl3O6IwiW6g6yZ5DlGUYFkOvV6PaKmDtb7Ft9avsWTM8VvN+zjbH5IoOZ6es9Xrsb22zgP33MOna87z5PIROqnBkfYihzqLJHGMoomXVZaCqYlZ8eVWTp+II4qOlSr0jQwTlZgML4lJ0oQ0SQgyITfZHkwYjce4DYfldIHOwjzDDZ9MUQnyFK3VZJxENOfnSRpNzp6+xD9662s5891LfO5zjxLrTeYPHmTjG6fZ3vS58bZ7OL92la1r62w88lU0U+PQicMstnNWjx0jyLd596/9JmfXrzC4fBhFvY8Hbn0prm7yx//mD2rvsda/xuseeCX9fp/7X/9DfOpTn+CP//iP+e9/+ze5+eab6fVHwHRSWTVMXLJaTDPHdWxynudouUYaR9x5x+088sgjZIXveDVvQLqVzDY5ZJUDGpBEuxnZ2sHtOYDO97JuHcOl6ru139WEq5IhUbJdy0xtJ2xYB+5LKyZld6KjXkONJkod8NodflWz3XKBOtAgl88uS/N01/HmuUisFJElSNOI17zmNXz0ox/l1KlTZVXT2ajBXu25GGLZJ/Wae18XrK9j8vcCZHsxyftptce9B0ie/TEqz0C5nYqsoiq3kCBZAhFBMojra1nZFGByG/V6anlOur5TIlksU8mKiq3pTK5Uwu7+IPW+V69eRUWANhEm32GiNU0r7ew0XUdVNQxLR6UgY5SdKn4Zu33UtZnoE4Ca7wBCeS5JmqJqCmkWY9kGSSqirQ888ABXrlzhgx/8II1GgwceeGAq+bDqiFJlmcUzL49DQSlcntI8I43FxVE0lTTP8PwIzxfLXnr763jp7a/jl/7RPyWMxjz2jc9x5pnv8LmHP8k46KGaOa7TIEUUGJkMR3Q6c2xsbNJqtUHRaNomcegRjMcsLCxgmhZe6BOHgRg3Dx7Cn/gkmYge+L5Pt1tXSxd0VaffHxFFgmyT3shxGhdWr664u4roD3kuZK2WZRCGEYEvovZzc3OkWUYUxiwuLBFGAa1Wp7A8FMmkQoetkueQRAFznQ5jf4zj2PiBcOLI8gTXLmQdUUIaCwI1DBLRH3ONIAjxvYjO4jwb19ZxLRtdM8ieh279RQGSwzBieX6BdCMVmedxSkxc0uuyEIRkplqtFqiKsIQ5uEyWToCsAEEGaxsiQ1bOXrIswzSdsiPLTi29DA3DYDKZFB6QFp1Oh0tX1giikEYhag+CgEw3pmZImmaVIQuZ9Da/OEeSJIw9lbxgjmR55263K0pnhyFmw2EymTD0JySKYMbTUVaEKCzywj1iMhFhgSobYJg2UTSm0Wjhe2EJFOTsUj6oaZqKyUCrWTAFBp1OB13XRMGS4lpougbxzgAipScZgsETCXw7Zt7VUPdsk9m/w+GgZPJlLXupUQJKA3DdFS91kWBZ2NJlYBYJAVtbW6i6ThCFBFFYzjiTKCYNs/J+eJ5XapLlPa++uJIkKb20DcMgT4XJ/3yny5H2QYxNHT8JCaOIS+trBHHEqRMny/K7s83QdFqtFs1mc2rQAVCVHfbfSRRSRcNGsOGabcIkQiks4JI8YxD7WKqJpqlESVReJy8M0GVBgigkVxVAhCg3elscchtE/YDRaMRCq8EPv+aVvP+hz2F3luFYi8ee3aA9slg6eIAlx8DDo9Pp8M3Hv8pt3Ei03efEkSXSoYd5uc+hpRWaBxe5+uQZnnzySb7yta+xUnPuY29S+li2Wi3+6I/+iCNHjnDs2LGyv34/m2QAPM/j5MmTrK2tsbC0VEqOQCSV1BW4EeYBz11Q5IWwqs+n1bpR1ITsq8WGymdazaf+BkgrPt6lnKQOYKs1cpKaFMZMnd4W7NbPim1Of0/+73q626l7sGvPQMX1RX7H931OnDhR2mxW/19db7+tDujKSNv1IgXV89hPeyEs9vOZnO1ar25ZZXyoSy6Vn+Xv6vWtkxTULav72euJku/H6n6r114ukzlI1YiMZonEfjmeaJqGqVtTbh7TyWc7VySOw3JfddaC1WORn6ve/EEQcOzYMRRF4ezZs3zsYx/j0KFDPPDAAyXxFgRByXrKcVluowqi95ro1R3DeDzEcU0efO0Pc/fdd3PjjTfyn/7833H58mX0JYfFxUV6vR6NRgPbFoVnDEMliMQEoNVqobCjC5fXTya+maZJ5O34F+/VpAxHyhgkA51reTkOq6pOFAVlZEBiAFUVdQIkLpHnKDXL8hmsmi74vk+r1SrlV/IeSJxSjYbLyLSclEgsIBUCcp+lLn6PYmh17UUBkhuOw9Pf/BZ+FBKPx5w4vMokGJedWYZ65rtzjIcjDE3DKG5KnE3I1AAv8jE1g5WDXRYOLaKqKo8//ji33norvV6PXm9AmoqEvslkUgJbeaEdx2Fubo7hcMiFSxdwm6LoxOb2ZrEOKIbJ1tYWB5aWC8G8eCBs02FlZaXM6HRdlzRPCKII3/dRdYUky3jq6afQdYPFxUXWhtsEYUB3eRFNE1m6SpyTFfpc13VEkYw4K7NIhfg8prd2DdO08cIxk4lPlubMzy+KrNEsZzwel0mGUs4hO/XcvMgWbRh2YYSe4wcj3FaTtLDWWl5YFEVBkhTLckqrIMcRmmg1h9FotMfdzAjDoJiYiCo+1Uxq2OmgZiHcFxKaDMexSoH+1vY1VFWl1W6g6wobgx6NZpMgjiDLUBGSBhlaWVpaEhX11tfLbcpwy2y423EcTNXEnHcJ+wOSa0O2r1xlrT8hjxJOHjjMkSNH6Ec+Dz/6t8Av7jrLRavBkeUDzNkNJgNhgK8XLzbd0EqgMnFUrDzHQsUPJtDUuBZP0KOUtmFj2C6hBlmQkJKTZqKAzXA0ZOKF9EKPlYMHGK77aKrGZm+ThWOr3P66u3jk45/kJ97+E1x46gJ3336c+abLL/zSz/Hhz3yDlZFLFJ5G8Z8iudLBULsYHZON4TqHD8zz1c98imA45OSRRR694Qj/8//0HtKLfT76z/+Qz33rMUZJyJVkUguSP/3IF/jd3/1d1tbWeMtb3sbv/d7vMT8/X157KpME2WYH4dlls/+rLq8OaoZh8MQTT3Df/feXWdnXSzbZaz+zre77zwes7DfEW7efOku6KmgoAXEaT/0t1tF2rTe7DkBeuYZyMDHqtIcVQFId1KvPkKqqJbO5H1B5PdeR2QlMFSjJAe/kyZN8+tOf5k1velOZMFzHVu+n1bK0FRBZrned8/lBtL364myfrivmosjITUHoSKKoOqmqSjGq10ICkrp7WPd3FdCqeyU1qruPu86yTrg4TecxRIEYs0eDYcniasqOg4cEiEOgRQAAIABJREFUgrbllqCvTPyzrfKYy+dD3UPiNXN+Uk7lecKKc2lpqRzzH3vsMZ59VhR5ufXWW7Ftm+Xl5TL0P2vDVyVwZvdZ/wyD7wWMhgl5bnLLTa/l3/yvP0qWRzz2jS9y+vR3+OSnPsbK0jymqbO+dY0sT2i0bFp2h2eeeYajq8eKKokjwiTGsRu02+3Sz9hyLHzf39M5CISEwld9DMMQxMzCgiDTVOGQEScRW1tbZeEP3/fLe5KmKZbpltdEPtt5Lq0QdyZx8qfhCOLDLiQh1Xssnbdk35X4RlEUnAJXTArJBblwopJ9TDpw7be9KECyrul0mi0WnEUufOWSAGSuU5ZJlANhHIrZTqvVIslSFE0TVfmyjDxLMTWDOEmICu1rt93BNi2yJJ2aRcnOJ4XiEjxJLWWraaGqGt5kLKQC4xGdZhvLssosa4AgCksmq9VqicpDgWDS5A03DJ2o8GK0bbvMyhROExNUTbhuRFGEU7FPiaKQTtchVymtfnZ0PcLJwvMCHNstX5ZJIjwE5f7jWHhJ+2FQWp+Zpo5haKAKLXeaIfx4VaW8PmkOSRihFB1S+AsmZeaqoWq1mlAQVXm2tnqlPloWCZFAW1ZRFMVhRJnMMAxFhcJCwzz2xnS7XfGC1xTiNKZXVAvywwDbdTANg83BNo4jGHnp/ZwkSZkMIhMaqg++KB6TEgwmeGTkWU5bMciCBNewaLa6nDx5Esu2efLJs4L5rWlzjRaObpZ9a5Z5KZO2hj6KqXMh9BniM7d6iFbPJNwaEI1C9NxgzrAZGiFB5KNoKlkcE6UJE8+nkSUsHz4ois4U1zOMA47dcoqP/MXXUHWVleXD+P6E1nybi5sbNE4cwLu4zfDycXQF5pbn8ZMRR3Kf5oGDfOLjHyLJI3ITTjxwF29+/Y/wzf/wMTaeOM0Xz3+by9GQSRSQuPUWcL/+G7/BRz76Uf7gD/6Ad//Ku8uqh82mqDY5m/G/F+MnrR+fC3xIC0apr19dXeWxxx7j/vvvL/tSNZt+ZufX3fbzbXsxzvtlor8XoFUOoHm5QPwiJ1d3g+n6Y9mRasj+mtUA+yqQ3hnEp7XVqqqSafVWhlV99X6Y3tl1doNfAejW1tZEVbLima7uo+449rO/vfb7/QDDdduouy/7Zoj32F7dvZ/9nFfAbxUAyfWqoHkWeNfp5euOqZZNZo8ESyWb2odsEiTP7rMaKZU9UqscZ5bEkGck0U4RDG88KUGR7MtOwy33YVlWyTrv5x5IxlM+E1mWcebMGXRd5+abb+amm27i6aef5oknnsBxHG644Qbm5uZKIC1ZV6DU2s6C0dn+XF4bRSkioI4YV+OM8SBC11Vedd/rufOlL+fQgVUe+cJf0etvARquY6MW+TnVCnMyMU4yvPIeTLxJmVC31/W4cuUK7Ua7dNyS0fjFAyIZMEtzojgmTXfcTqRFq2ma5GTohkZORpqKKLBh6iWRJiPVAu9Ny6riOEY3dwC3vCe6ZpSEYFmmG0Wo5bOcPEkLOUqOrunlZND8+1ZxL04S5hYXOH32GQ4cOUycpTQNo+xUskM//fTT3HbbbTRaTb7yta/SbDZRbZs4EsU5yBPGEyGhkMlp0sJFOlcEflisD4EiwrXtdrtM/mq1Wky8bcYTX1jQGCaiio1asqMlcExEmP/QgcMMB0MhK3Ctnexg+TAQ4TQEwLy2sc7y8jJJFDHfbGMaOrqugikAtDcp9DTkjEYj9FwMCmmSE/heMXPW8ScBuiYS3DqdNqOJcO6IQ+EjaNs2fjAuH2rbFkVFoli4DiSpQprktDpdJt4YI8touA6qohAFIa5hkTgW/b6oPFgNWdi2jeu6wOld9zKMfKIooNls43keS0tLZFkmWHFbsNxuszHlmez7PrbllsB75dAKGxsbwq+53eDKpStkqkqcpqS50J9qilr4Uk/KycelS5dKD+up/lXILITURICp+VaX9XDMgt1k/rKCHmbce/IWrHaDi8Ntnnn6EleHPcbDPo2aPnvD4kG0NCeKQ1AVFF0j8ePyJaQgHux51WJzPOZiPOD47S9hbXOd7mZAlqQEao6W52iphtts4G1OyMnRTNFvtIbGJA4ZjEcsLi9x9epVunNtUttiO/f5qR99E3/9+c9w8y33Mrq0SXcw4mD3IBMlwu3cxI0HYHjpNOqVc8yZLkajhb9xFSMNedd/+bPcf/99bH70YU7/x4/w6MZ5oo7NK37qjTz6J/83qQL2HozCb777n/CGN7yBv/rwx9nc7uF7AaZhoaBi6CaqvlsPOMsW5/n+NckyvJckCcvLyxw6dIinnn6aNE1ZWFgoJpV7JGPMhP/zPK+18tqvddleLMt+QXLtejX6/rr96OpuLWcd6KnfcVKukyITr+oOpcbVA336b0UpiiXtBk9VEmKWua7+5DWgS9OMqWV5njOZiMJI9957Lw8//DBvfvObdxUEeD6gVtf10m9VslNGAZrkuyHLsv9f3Dvq2vcLJMtWTfCTfUXqkCWDWZ3sSABaZZantjeTOL4Xk1y91/J3rtSDZJVs17uhdJ2yrHLsluN/9V2gouz6n2LsjgSQy5LiaTnWhKG/A6wlM67ppVuV4zil1Zy8NrJPyD4sjQMk0AYhCVJVlePHj/Oyl70MVRV1Dra2tvjLv/zLUl996tQp2u12+b3Za1q9N9XlWQaGYZEkAUka47o2CrbwRN4IyDKdB+59M+94888x8QY89PH/zLe+/Q0ee/xLtFyP1dVV1q9tEAQBi4vLxIXrkQCXTcbjMXnhsQyC6Kpry8vLJGEiiLJCXiJNFDzPE8eMimnaZQLoZCKqC87Pz09VxlMUUFUIQzHmS9u4wWBAkiQsLs6jotDv98tIwXg8npJdZVlGEAfFvQ3LBMJU2Ulm9H2/tKMLgkBUPSxkqPttLwqQnJKyFW6R2zmHOsuFBjhE1w2Cicd8t8toNKJltzh35jy5otCZE/KC8XhImiTYhomZK3RaTTbW+6RBwEJ7SYCNlsbG5lUSRSONIlqOS6Ph4Mcpg8EA27VRNAVNgdGoj6rqpHFGGiZ07SbLS11GowlBnNBqusTxRDhKGIZgvRs2Y2+EakJMhKmb6LZBnKVoqo5mGvhBQJRkNFptwjgj8kPchoM/nhSFKCAJodNqARQdqknUT/CyCNtW0S2LPI9AyQjCiFyNi+TEIWqWirChAmgZmZIwCYaEicf8/DyO49Bq2njjCaZpiWpISgYkeFtD5o+0iYKYcRShmiaKCbEfYukWrVaLwWCEhsZ8p0sQePj+HpVrkpDVQ4s4jQ4bGxuiHDQamiKcLLrdLhPfQ1FANzTGgwmqZjAY9Wm2XAC8IEGzYhxXY6u3iW0vkIRDLMMgKoppHDhwALIMxxYa6WcvnGM88liY62AWjiNxHNNqNoiChIMrB2m1WqytrZEkCU9eXqPTabGY50SWzsGX3sY6Ketr50g1hdwyMBoOCvXnaeUGGwNR/XGu0SL0A1RVodXpkJo58chDReGqN0QLEm46eICkN+FwajBKfJRcJYjDIuyUY6kpnfYC26MBtu3QnjPRgxGXti/z7dPf5ejx48S6ghurhMeWadsu/nKX8CuPcnHyBe581X34WUQ3HfPjRxf5Zg+etG7CZ5Fs/ATfOfs1bnnJURzL5n/71/+Kjz/0AT7+5x/g8ce+SJ4LH1TDMOhvr/HDr3wFmib09x5/vevc/+373ide0IMBTquBqzSnBqmM6YG12qrL0nzajmovsDzLgmV5zm0vvYOHHnqIo0ePcvfddxdaQMoM99KkPlN3bTdmen/VVg3talmNVrPGPm722Pf6H0zLMuRyPd99PLKiXRWUJMn1mci8ZtnOeurUSnth+lTJK1sql+5aby95yfUSIKshZ021psAagK7Hu8B0liekqsqpG28k9H0moxGd9oJI8inkYZquk2RpqZOXessqe5bnokDGE088PgUWVVUlLxwWLMvi2LFjdLvdKSmY/L6ccFVBzV5uvHUuJtUrUwKgmhtRTSSU69VVOKy71mp1PdkPKvaEJTtXSWzLyVE1UJTd9mV1bLs85+r/yshZ5d7NSnLq2GjZpCa12+3SarXKyFF5jBVwm+c5RuU5rb4fquuqM5Pt2d/VHxnplPuorgsUdQ6UUmer6zqGI/JmckTZcVVV2Rrs1HKwmw1e9eBrMRTxPtra2uLcuXNcunSJMAy55ZZbSlAtS4HLyUwVCMZZsmOtpxh4foSuA4rIZ1A0lTjNuHxVSENf/5qf4Ude97OoqsqTT32Oj3z0g2xtX2RpeR7NNBj0ApqNJoZpYdg5itmj0zzI1atrBWFYDyAta44rl0+zsXGVl9xyEjQDLwhot5u4rk2vv02ea0DGeOTTnWuRE6FqZgnK5QSi2WxOOWyYpo5tm/T7KXmeoqoB41GAqhoMRqJicKtw0gj8iCgRBV9k5NjzvHISo6gGWRaj6yaGYTEajfFCD9u2MHQFco3xaP+V914UIDnLM3zfLzt6mqZkRbKOsC0RsgYFiMNYMFWpWC8OY6GtyyBOUqJIVKiTIVrJSHa6rfIFKu3jpE2VnPWoFXZkOBwCOzZjcibZbDZRVJFElCEe7Op2VKPIws1FVn4QhiSxYMJsWyOKYqLIwyzE5jtNLWdekgnVdR277RIlwnYuyZPSQkbTNMJE2L+pulZKDOTxZ1nGyspK+bKRZuuSES9DrkXyldT2SKZcXnNd39GEy/WfS/85ZSGkqmT5jubMMHT0WCfLdoT0QfGgyWuY6ylhpJGlKrpuCJ1doTuVWiZFEeVPx+N+aeuWZwqqoaPoGoquoauiSE2eZ6iqQhD4bG9vif24OooGCQkLKwf5xiNPgCbE/larwdawTz/0yNV6NBHHMV4UopsGG4MeKgorC4sYUU5DUehFCYqm4mk5cy0XVzMIxhFWAhue0GqhKqAISzgrDGm3WrS6C2iKSmo4XHENRpMxQ3/CcDik2RaDh6KqxGlCFOTc+8r7+OCHP0hzZYGjJ24gylSevbrBMD7E4+cusbY14I6FIyxlEffec4KX3HSKT/7lRzA0latXLrG2tsZdd91VZjaPRiNM0+bw4cO88Y1v5A/5nV3nbllWqfnOld1h/jqQXA+En5ttrv5IhkX2sfvvv5/Pf/7zvPrVry6e051CA3I7iiqUkbnYGQoClM7uV257Kgm2Il0qf/Yg/vZi2qrbhvqwuARK1Z62V1j7e237ZbrZ57722t5+HSCqyXLVvlEFWSA0o4IMGdPpdBgOh9iWS5omyCvmeeIZmZ+fL8FElmVlpb48F5rFZ599ljzPcV23ZA8BSNIyOfvixYtMJhOOHj++A6LlPdwjirDf65Ozv3tZxy6+0LaLAUbZ135ql9X8r24iNPv39c5DPrPy/lUlbPL4qtvIZkByNeFrakI9A7SnZAzsfnfNHqdcLkuiR0WekaIomK5Tst8yWazOx1rKwY4fP06aphw8eJAwDHnyySc5e/Ysi4uLnDp1irm5uTJpW1YXFay2tes6RlEyNcFUFIUsSaeiBpqmcd/Lf4R2awlNU7mydpYg8OjOuYxHAxynQW97wvLiCSaTcSmNDPYgwEzTIE1jFhcXaTabTCY+S0tLpcWrTKYcj4clGy0LnsgJp6yKKEkMRRFWcLJQmmEYJZZRVZU826noKJMG1WICLKMfcjyQy1R9OkFSyjhkFeE8z7Hsv2dyizQV2fuWbTOaCL1uWlSRyeIEa34ez/NAUcUMQteIgpA0itAVhSyMwVJRNB3P97EMm15vizgWN1SIycWF397ewrIslpcXme8UVidZDlmOH3gCJBXh+/n5eWT2Z5JkJXjMcnmzBGiuOioYaCShKA+dFIUwDEN0gGqpxTSKWV9fozvXIctE6EGWrJaDtWxSpyUlIXEci5mYvwNA/Min3W6Xf4dhSKPZLmel0jpJ141SfgLCAFzqf+W2d7JJKUXyqqqXIDrLkj1feBJAb21tlTIL23JpNBokSV5WSTRNo6zW1Gw26Xa7+MFEXINmwFxnjvEoYTKZsLTcAadbzrRbrZYA8ZYFaYap6TimQxZnYhJTPHiu65bns7W1VT54juNgtlKalsPdJ+7gLQ/8COe6X+WRTz+KH/vEkyFeHJCoGV6Y0K45z8lkwmJ3jnazhe7HuLpJQ7XRTYNhHGA2myi6xiuyORRFoR/5qFlGGEe0HBtN1/EKqUacplwd9+klQckq5HmO03Y5dOAg/rPn2bh2jbm5OZE8efIYjfkug/4WreUFfv2fvJt/+8d/Qq6ZqO4cqmZxw3LIzck1jjcT/sFr7yPZWuThhz/El//m4xw5fJD3/V9/yOHDh7n/VQ8SxzGXrqzTbrf5uV94Fxu9bR566CH+j7e+nR9/bPe5y8litQy6XC7YNXVqAJN9svp3nuckxUTpeoxRdWCrLsuyjMOHD/PLv/zLfOYzn+EVr3gFimKiaUnxUi0ypVF2HwvXT+Qr/852ryePebbVsU91269zf5DUXHX95xq8d23jOZbttyl7JVvtcx/7P56dDPfrMY3ynSNB8ic+8Qne8PofKeU1pmmyvb3NDSeOAQKQWI5DmMQ0HBscu2QmDx1YEe/KogDTaDQiSRKG/X7paiTfnc8+++yUprR6XNUktr2u9F4gefb/ed09ZXcfqN3PPkFtldUujyvfHWGRVTH32l7J0M4C7pl7WEYIZv5/PZAsJzbSJUGOg1PHXPlcZylZfcarrhRyvWqp97oJed2zOftb9o88zxkUyetVOZEEeBLguq5Lw3FIkqT0Vm40GjQaDe6//34REQUuX77M1772NT72kY/SbrfLPB4Qk0AJnEHcTykdbDabZdRkaWmJRqPBoUOHaLVaLCws4E86nDx+D//yn7+CjJBP/fXH+fgnHuLypa+DktDpLLC9EaGZCe12uzy/upamMXfddRejcY8sDwuLPpXt7W3hk2xonD9/nvn5Lo7jsLl1rawrEQZDkUtWML9SQicjfxJ72LYtiKAsJ09TTM0GLcN2THpb2+IaF5Mob+KhqjuM+2g0otPpkESyOI7AW81mkzAJsCxDRByLWhz7bS8KkKwoYsZhGibjcV+81IpZg21Z5UstLwZfOdM0TZPU93HsBrbrFKwB+IFIiLN1E5QMyzbK5L+q+F7OXpI4KphIoSXudDqlNgkoHRHKGatWMLlxMDUzNQyDJIpJshTT0EkKAJglSlnZr9kUcgo0lRSFNIc8SzFUg1wR4XoQ4DWMY2JfgHEJlDVFgTAoZ4y6rpMr4HleUYZ5pwKTBFtSzylfvNXZp8xoBvEikJmnmqaVWafCJSMv2WvV0GvZIaCcUY89AcR9PyxngGGYABmduS55rhMV59FqtaaSG9LxhLn2PHkiHhaNHK14acgZchRFmKo6pR9rNpvEhf4rThKiOGYymdBwmvT7E1qtVhEachmNexi5wivvfAV5lBGaKcqcQ6LFjMZjMlshjFPyPWaclmUxZzXQ/JSFRgclh8t4XPbW+NR3HkPPwMhgcWWRpmnzsqWjtFWd5bku3VRcp36/L5IIw5Q4y8njiMjUyDUYhz7JKMVxXdqNJtuDPqPBgFajgdttM/Y9HMMkzBLGvsdgu8d3vvkk977+jZy9eIU8G/LDJ5ZZarj81Z//e9bWL6M7Jq5l85cf/ShHjx/jlptfwiSOiZOYt//EO1hdXeXhhx/mX//+/04YhrznPb/LN3n7rnOvshyoyq5BMs+nq2TtLJ8ZnJRpprX6/3KdGvanyhwpiqgY5bouUZiQF7pdBUVYTSkZ5AX4k9sr82Hqk8vKfanTx0Geo+/lD55Ns9PV7VR/l6H76rkoMgRe+V62P7C5X5bxhQDn71ebBvwSvECFm5z5LcrVS4ea8XjMxsYG48lwJ/EpzghCj0FvuyjIlDDSRTGppZVl/vRP/5Qsy3jHO95Bs9mk05mj3WyittusLC2VGtNer1fmRwRBQFRYRg4GAxRFJAFrU3286BN7XP/nAsnV7exnvRfSZiMZe32GvYtjVJ+TWblFHYusKGK6tRfDXHeM5bgz80zWAfWpCcR1nrPq/2fHurqJN+wNwOV+5TVpFONstQx4UgDZpKgy643H+EVk23XdMpEwz4Wj1pkzZzh//jxf+MIXyPOcz3zq0+V1l7lYSbqTbyEjslmW7jouyxHbb7VauK7LwsICKweWOX7sBk6dOsXq6iqvuf+t3PmyV/F//uF7efrM41y5coX5uSUarQ6TibdTQKzuHqk5QeCxsbHBgYMLpEnOcDjCrWiY5WRH4h1JzgmLV6Wc/Ehf7Kr1mywIY9s2URSIhD9bLbcp15F2cAJPCZZa+nnLbcv7IhnmPBclqm1H7D+Kgj374mx7kYBkhfFkgmVlxGlCmgsgtLS0BGlGXNiUKIZJt9tFyWHQE4LuhdYczVaLrX6P4WRMu9slCnZ8eRVFYXFxEc/z0DSNRsMtaf/JZBPDMJjvdpmfn6e3tUGn2aI/HjGZTEomuuoPmCRCEyz8fONSuB7HsdDuToR1XeQHZEmCalnERflsTbUAhfX1dRYWl3FclzjJiJMQzTCwHJtcEeA2jAsnD8tB1XdeykkSl6BXnodVsCXSE1D6IPrBiDRNywxTqaGWvtCKohBGEZ12s5zpynrnwjpHx7bdArwKyYYfBEVHqw89SuAtAcz8/DzDwZjxeEwcZ4VJuE6a7oSLLMtiMOihqAKIBz60j9iE4QjLdMhig0wV11rWe9d1nc31DZaWljENg35vCKjg6GwP+qVlnenYGKZGu9NEVcWxbW1vcNya57947Y/hn+nxpdPfYG3zMgMnQXEbzOtiojIej/H20PfnWcaC3QTb4KPPPsk3zn6XT46/RbvdFhISz2NxcZGNZ04zUlNuU2+h5TQ4f3GNO9dN5pttFq0Gi402XbfJ0tIK2xubOFGGqiisNhZYzyMUYHV1lWanzdr6NQLP5/WHfo6eBnmYEFoqSp7za7/6q3z+s59jeOUct91wmGf6Q/7F//jbzDs6czceZuAFRJeGxHHK8Rtv5DUPvgFNM0ijlEceeYRf+a//G5aXl/npn/5pPvbxv8J1Xb7znaf4Zs2527Zd9rU4TXYNYqoyDQSrfaMKfJWi8uB+k+bk9kEwATKC8853vpPPfvaz3H7bHeWxyX1kFbYvK0BNXXJTHTDIdlYqf/Q9jquWIa75u25/Sb47QUnqoasDYd11qrWU+z4D4ucDzuuWzyZ/ifWm9jC1fvU8ZeRLDpStVoszZ57m5ptvRlHywoYT/vaRL0xFzFzXZTwZ8da3/Liw7ZqfYzAYMOyPSsJATvRMWyR1N5tNFhcXC+Jhx6JqPB7jeR5+VVYnz+n5XEdqogQ1ZENd/9mLcX6u78JuSYGYRO5ue00aq/+DHSZ5L7mF/F2VZeyHSc7zvLx/UgK5V3TheudcxxJX/65+rk5uZb+rWuHJ/9dFu9JYPLe6uiPvmn1G0zgRSeszgBYE0fLe976Xw4cP8453vIMDBw7woz/0hhKkDodDARodc8rOTkS0gymph67raIaQaQZF3s5oNCKM+zz22GN86MMfoN8fMhqO6c53edcv/SJv/OGf4cnvfImHv/DJcoIoC7jUtVbLobe9jW1bWJbBKJpgGHoZAdjYXC+IKEF6aZqGaYn/N5stDMMowXO32yWOY0ajURn9ld7wnU6HtUvrGLpDmiSlmYBliMlyHCf4YVA+w57noaoikX88HqMXBchkhT+AOAtYXJonK4jQMPx7BpKBogSp+JymKX4oZmKj/oADKysiVKEWjG6Sohfaw/n5eSaeJ4pOmKKzDAIf27bKkL5tixCIbduMRsLmrdvd8QiUdeelHlgyllIfI2+CrusEgUechEKuoO7M7mTmpnywJXgYj8fomkwkUYnjpMze1XWTJNmxJ9M0rcwSlTMgXdHJEGDYj3yC0EMzRRjHyATY1ZKETqtdaoel5UrV2kfO5tICLMuZl+yYEhxLMTwASorjNIpjEtfHbTeu60sbxzGe5xHHafHQtUr2Ny48n+VxVe1+LEskE8ZxjKZadDotPG/EcBCR5ypJIVeReu0dvZZM+tGxLIdYz0tDd6nFxrRK6z1VVRkOh7zubW/n7ltexqf/5BNYisH2xhbbxcy3oYjZqWJoJFm9PmtpYZE4zzh75Vk+8PgjnB1tcuT+E6xg4W75eM0Ot91zFx/+ypfZHveIs5gjhw7w7LVLfL0LJtvk187TNRzmLJejRoeWanL78ip6kmOZJnqaESYxzY4A3qPRiNFohB+GaK0GQTxGabhEQYxrwg89+Bp+87d/ix9721s4cuMtvO0tb2Bz6zITPcUxVFbveBmHV48wt7DM06fPcfrMWT70gQ9iGAbv/Pmf4/bbb+cVr3gFcZJw9erVPb0k5X0bj8c4jR0LwnKAzXeDpb2AWy2TVgcSZoCm1JpKv8wzZ85w0423YBeWiCC/k+0a/KuM7V6AoLreftr1gMVuxm4GlOe7faU1pZ7Jmm11wPkFMc77Wuv5tfp97544zH4GSpmZDFN3Op2pMvRysnZgeYVz586VEam5uTmurl9jdXUVXde5fPlyAdz00gZMEgqaoZfvEtM0hY6yYP8ajQYLCwt0u11Of/e7peb9uUBf7f2q3Pu6fnC99V5Iu9713b3renb7ub5zvb/30yRIriuEMx2luk7kZ2bZXixzdblkrqsAd1bbPMsySxAtbdTk39L1onoMaZqim0b5uXosqqryjne8g69+9at85CMf4dSpUyx157Esi3a7zeLiohirk3BqP2Ic1Itot4aqKkBWyhFN06TdbjM/P49h3sAr73s1E2/E+voan//85/jil77Ev/hf/iWrq0f51V/7Ze668wEe/9YnSwervaQIMmFRSjzm5uYIg5Rr6xvEcUy/3+fIkSPiHhZhuPF4TJ7nNNxu6ZssnLEopZZyMiprTEjXDNvayUPK87zUNQspj0KmiKim9GyWfWT2PlmWReiJisO93la78H3QAAAgAElEQVSJefbblO836/C9tO68k9//6lW63S7tVpcnn/w23YUWrVaL8XhcFoXI86ScNW1tbbGwsEAYiazlJIlQNZEdiyaoeEu3cO3GjiWbvqOfjKKIKM7K8ISg+EWCiJknNNstoceNQtbX17FbHREaL7SumqahajkGKuPRiNzQxMstFEzt0Bujmya6aaDkUkiuMByMy85/9uxZDhw4UAr7UQXAk2HDRqNB12iX+jsJ2CexX4J2kRlqYrl2yd7Kzig1TJL9UBSFQW9LHDuCwTMNA8dtMhqNSsApr5HjuIwLRr3ZaaNpGlfWLmGaJq7rctMf/u2ue/ntX75dgFNfLSUriiISHiZhiOPYNJsufjApHnAhz9je6qMoYn3DUTA1HdO0uXzxCrqiYrqiGuLGxgadTkewDdZ0hrxIPgtLnZNk1DNytEjYvgwiHydR+N23/irnz5/ny1/5Gn4YMRyOiVQh7zl55AbyPGdrNEJZT1j6+u7yzGsn/jGfufRdJnrOyuqq0NJlKS3bZXtrC0wd07Y56nQhN7j31bfz3a99nS+ub2CEgtlfOniA9c0NvMDH1zPedM8DfO5Tf00z17incZD7j9/JD991H2unzzPwxsSWRqrnrB9rc98v/SSTloEbZETFAy/v+/ve9z5sUymL53Q6Ha5du8Z2b1ACjpe//OXccsst3HHnnUJGEwpZjLDE2vEc/qOjB3ed+7vOXwYoJnp6WRxgJwN/x0tUrlf3I90tns+P3F5SwYbyWM89c5pTp06R53lp4l+trDQ7YFbbft+Dz+d9ud919wt098skV8PKs9uqfs4qRUzKa6PUTX6nnRquB96UmrLW+x2Q9lpPagt1Xefs2bNcvnyZBx98cGqwk4naSZKUBYb6m+tMJpOdgVVVSfIdn1qgBDZy0iUngM2GkK5JIK0oCrbbKLWfs+/KWcazyvzKZerM37DbxWQv8F0nbttL8raftu9nIK+xS1R22w7OlvauO4+9JBSzk0hJhuy1ft3fdedSvT51cii5vG7ZLLt8vXdSFUjXrV8n84CdZ7fZbHLp0iXOnj3Lww8/zNLSEnfddVfpPY9q0rB0wighzhVWb7qVAy0Fy2ygaw6aCkqeoBqiOBiFHFQzdPI4IEgUbNNCyXJcA3IzoWFYDLa2+eBHPsxnv/gFfvInf4zPPfIhwmiApivc8Sf/add1efq/ejfDkUej4aDrOs+cPYNtmzR1A9t22R720QyLOEnJFZ9Op8PmRo+FhSXarTlGoxG2YxVSKQH0FUWhv9mj2RCWsY2mw7gg66JCsiLxm5IJOY603Gs2m0SZyJman59na2sLAEMTjPvW1ga6LnKQbEcrE/sko/2R//exr+V5/vLrdiReJEyyAnQ6nTL57eabb2bk9Us5gaqqRbGOiH6/j6qq3HzzzfR6PTQtRdMhSXMMQ8fzhiwuLmIbJoEXConBxKPdFQyELF/sui65F5Yv2jAMdxLw0gQrzcnimIkfCBBZeAPKmadgJHs0LdFhEiHAQlGFRCFFISVnMvEwdVExbzgc4bqNkoU7fPgwiiL0bpcuXcIsKgLtJB2AX9ilqKoqSv4WIRYZzrCL8s3yJS+LhgiGxS3DDcPhiCAI6LYFs5ungsklVxkORwJ0GrL0dcEWopNEaVFzXdidma5dgtG6NvFFARgiwUI6jlOG0ATrp6JprVJTmOcpk7FPmuaA8IjOUvCjkM2NvpitJzvMujQ713UdrQDflmWRpylJFJUTDDk7NQyDIAqn9Ektx+HqhYtcuXCRJIqJgoAoiQVjn+a03AYjb4IfBlzQApZqzvOh/lP8g3/8s1y+eJEzj3+Hlxw7Ts/zcEwLzbJZOHKQwWiIi8Fnv/5VgidylEnIuh7wrh95KxcuXODKlSscOnSENMtwchgPxiyfOM7i8hLH77qHD3/1cf7dn/wrfvrW+7nz2I3cvHAQPJ+vfOkxriUfw/qn78AzIPOisvrRn/3Zn/HzP//zHDl8gDNnzuD7PnEcc8/L72VhaZFWq1Xq64VOPCwHNDmhkeByL20azADOH/A8Ww48J06c4P3vfz+33347N910k5jwPo/KSt/vVjeQvxCWtw4U1VmNzTJW8vOuv2sy8bOsprR3/txlvXfa/qUz+1lPPuvy+FdWVrhw4cJ0+F+tWP4V70TLsphvt6dcdjRNwwuDckJYRv2KMQZ2dIzD4bBMLJZkxNHjN9BoNEoJmxx05XFWgWE+w4AWH3YxtTm7Iw5117fu3v+gCa79ANXqerMM+uxnee4y2XqvZ+V64Fk2SRjt91hnj3uvCXUdIz3LRMN04nHV07m6bRn1iKKIpaUlVldXectb3kKv1+O9730vzWaT2267jaadEYYaPS/Gz3S++6VvsB7rqGFCO8vRSZibN2g0dRqOy4G5BWzTomHZTMZDtHzC8vI8uWkzxqJrqnQsh7bb4b/79d/in/2z9/Ctp06zvb3NmXPfJEq2aq+LZVk0cxHFzfKUdrvJ3NwcLmJy2Wi5XFq7xly3jW61CplFE8dx6PV6LC4ukhXa4DSNCQIR5dN0l1GcYbgtNN1kZb5Ff9InjuNS/tFsNpkMJ2X+kcQP3lhEEvvbPXRVTHaDOJjStrfbbba218piV9Wk0P20FwdILh6QIAjwfZ/BYITtigxIx26IjhZLoXYT27a5du2a0A2nGbYtZAuKkpesmHxRJlFcJoTJl6UEkbMzwdJgvjimjMKkGmH5Jhlk0zRFFuu4sGPTdRQlJ8tzkoLmF+xEVEoZ5AzGNM1SmiFnSoPBYKoKj9TZxHFMHqdTiSsATsspwxaldZtjleyZnGyoRaexLKvM5G43G2X5asdxUFGIC3mClGBIoOR5AWma4ziNIkFLXOMgCPbMgA0K/bOaiMqBtusyGI1KVlnKOuIkwjBEWCZNkyLEtaNp1pXC5k0TyZcJO1Y6sh9kSYqmqGiKiud7xFFEjlLeXwmQ5D01DINcA13VMTUdJRVmZYqiYNoWcRgQBcIEPohF4mQymNSe590nX8LWU+dI+gNuX1pF255wdeMyTcflwOFDPPvssxw9eQPeVp9u06Frtml1Wrw2cfjil79MMPE4ePBgKaNoLc5x1z13oz76ZTzP49krl0jIGS+7/Idvf4EPf/0R3vW6N/O6ozdz6uAqa1e2accKfirCzYPBgL/5m7/hne98p2DP04iXv1xMkoNAlAn3wxBFUQmCsARS0k5Pgq2qReBe9e2rA1qe51OV8/6uBu7qvuTvJEm49957efTRR7njjjv27KMvtrZvKcQ+r20VUNUN9iWTVd1e8VmrOZbrOXfstW61vVDJgARGkgSYBaQwHTaX4fI0TYQdJDvV3BbbgrGKoqiUbejGTlJzaedlmCUzLWV3cwuL5TghJ5mz/sDycx1Inl0HpnXK8vcL6Q/fD3nGftrzAaDPBY7lZ/l7dpI3yzTPfq9uAlHHPO930lr9/uzzM7tcfp6d3FTlGVVLyup6MjdI9k3P8xgMBrRaLX7nd36H3//93+eDH/wgr3/tq1laWsK2mzhWiyPLq1xQVkm0jPUrZ7h45im2rl6j0bSxzTHXtj1sw6RhO3S7XRzF5KUnb6c3CWgvHmT9O1/HNRoMxgGj02c5eGSFW2+5BdSf5C8+GHD67Fdqr0mappiWQZalZFnC3FwH17VhMiGOUyzXxTZ1cmSSPqysrDAee6UN3GQ8ZjQaYVkGIDBdt2HjTbYwm03ytEVckF/S9k3KWqouIlJOEQchFCScpmmouXivqapKo9FA1wXTLMlQKT/9e1eWOs8F4yg97KIowm2K8sbSRkXTjDK5QlqwtNtt1tavYhgu7Y6LaeoMh0N0rUWaJOiaDmlGw3Z2XogFKzEajWg0O+X+ZLniTqeDNxrSGwyEe4QhNbBhWZZZVVXGY6FxUTJRVlm1zeKlqYuQf5aSqwLkGYVvnyznmGUZ/X6fY8eO0ev10HWdjY0NGq1WGVbUNJ04TpjrLJbV9GzXKZlTqckdDAYiYzbRysQ8aQnT6w2KF4pGEAj9tTcRZaFdx8E0LTRFZTjyIIdJ4O/4LecJC+0u/f6Q/nhAZ65Lw2kyCHq4bmNPAGXaFrbqMNwM6M7PiTLL5MSRAGjVl8dkEtBwTcIwRlFU0iQXDgVaguEYNBotels92o0muUoZOpUezqa+UyxAOqCoplUal7eLARF1h40KE2H9dPTAIc5+97TwJI5FouSNR49x+fJlzp8/j9Nu0p+MiBfqqw/NjWPUbMy9t72UJ8+fJchTblg+zHg8ZrjRo+8NWV/f4DUHT/CmAzfyobOnmXO6vK7dZts1OXnzrVx99hKmpnD44FFif8RnP/t5DigOJ1du4Mmrl0jTjOOHjnD7gy8hiEL+7Nxp/p9PPML9q6dQTYNfHGcMmgreZg/f93nb295Gnuesra3R6bZYW18nz4VMR/hHmsRpYcZviNm0aRqlh7YEGs/FDFcHc7H+dHncv2uCawesw6FDh/iZn/kZHn30Ue68886ypPsPou0XxNQBy7r2QhnZ2eOqej6XrGy6e0jItXpmuq5l2f7O7/kCPGkXJZkp2f+qjNGuyZuyYw8VxQlKkqLoFq3OXFneWn5X5nDI6pyj3napT5YkiuxL5SSjEka/HpNcntssswxTiXulLKMG9NX1kBcCiL9ffel623k+4Fh+zvO8nNzO9pG9JuF79aVqv9tLmrJfycosSK479ur/Z50y5DpV0B2GoTAnQLhTLSwslHjEcRze8573kOc5n/rkx/jW49/Asl0WVg4STHroxkUa7Xk6Cx0OGrey0GwSGcJnOVdEf8lMg7VMIctVnvhSHyXPWOyso61fxo4v0LZtDi53GGUR9uVN5hcW+W9/43/gE5/6C56uuQaKImoTpGlMFAlmOUkjIm/IwsIS84tzjL0xhmkxCiYsLy+zsb5NHMesHjnMuXPnCKOAZrNJo+HgeeMCk8W85lYX2zb58nf79CY2ap6V0trJRFjD5slOsq3neTQajTJ50fd9Njc3WV1dxXTcglDM6HY79AuLx+FwSLvdLt8l+20vCpCsKDudRlWEBlZqczVNK9muVqtFr9djYWGBzc3NMoNR0wUADQKvnLkFQYCmZDRtIVUIvXEZSlMUwQBLza60J6lajOimgSr9iWORXS09/OSxOq5Jlu2w0XEcY7Lz8GuaThQELC4Iq6Ht7T6qIgCsBPvyBdxqtQiiqLyBklFNm2nlOilTbhqSMZXnJa5BUIYkJCMoO0Q14U6+9PO0PitfhoGkz6H0OJQvuLowr9yHuIZjms0mnueVGiBQSFOlPC7HcfA8r9CgWUXWaUiz6wAqo9FgqpQkUNq/JEmCqWhkaYpi5eiKSqqo5aAj1w+CAKfhVjTLPulggqkbmIW+MExTvEnO8vIy3njCdm9QJje+6q47as9zOB5zxx23c+qeO3isf4VEhZPMc/nyZTB1lKYNmkpXsxnEA44cPEIw8Nk+4BJc2hQVGKMI3RL3ajnUcDKL21eOCPuyUUDSsnhJ5xD69oQw9kjmXCz3MNcMjXA85tKFZ9k42eGJz3+eX/iFX2AwGJTWPzlpyaaXJcDTsIxKyJm37EdV1t3Q9F1JKNU2y478IFt1//J8TNPkwoULNBoNVldXf4BH9/1tz4cJux7AmA3vzy6r2fPU/vdeD+rUs98PdlmCGRlqlduYPabZZdWEMPnOl8skgye837PS8i0MQ3Rl2ptbUZRSgiQZrdKGrmhT17zm2tbeqX0+P/t9zv6umOT97muvvnK95Xvph/dilvfa7yyIfS7AX9eu9526ez9NFkw/Y7O/Hccpx3qJBxRFwXXdUodr2zY//uNv5Z6X3cG//6P30dve5N5XPYiTXCBfu4bduZGO2WAUp2z7MbkSE6ugGTotw8XPFBSrQ5gmEAVoVpsTN72Eh/7zf8RRFVYPzHNodYU5t8PN2k1Axpve+GaeprfrvDudDl4wKc49QdVM4jhDU5TSgzgIAhqtJkqolON+pzNXjvOWZRXV9uLyXa0qKbYSoMYReZbjNOZJg6QsKS2/F6ZhiW3k82fbNo1Gg9FISkaN0o3GtoU2eTQaYZiUkSKJL/fbXhQgGRQ2e30mQYgXJjh2Ay/1aHRdLN2i6Tp4Ew/dsGi1G2R5gm5Amvl05mwcxyTLUlTFpOHqxBFYprD8yrScJIsxTR3D0Oj3+2Um83giQhuKmjHxhszNz7G+cRXdUDHtImSXhRh6Svj/sfemQZZk133f7+ae+faq6q7unp7p6ZnBYBsSADkQRNCgCJIiQFIUVhmiGbLpsML6Ji9fJNkRVviT5XCEw2ErFCGF5DAVYYmCIJMUZINSEBQwJAgQIpYZYDAAOCt6re3V23LPvNcfbt6sV69fVVdPN8CBQifixavKl3vevPfc//mf//HhcHGA6/lYloNQFdSghIXt+SRxAoDX8ZhOp9iWiy0t7Fpw8+UdqqpiY2NDO6y1Yqu3yWQ25XAy02VVlST0tVOpat3wpJTUGwWOK/C8RnEhkyhbEjaodG/YJ46TJmElJ44TBoMRRV4TOtohytKMS+e2W2cpSRKUJyjySnOYa10kpRNqDWGj8PG9ne8x3NIFVw6nuuSlZQvi+aLlQq9aPEnxfUnoB0wPJxpFLkvCbodaSoo8J8t0uNKxbDzLRiI52J8ihM1gtMF0vI+75QGC0cYWhRQNGq5pA47tUZWSea0d8IPZhKTICKMQgcs4GTcov0CWksUsRvR6lAoiO6Aeulyf7/DeD/wU//yTv4lrW4wcj8Nkwu50j3NbF4kLSW2d50tfe4GfW3OdFy5eYXd3zN//n/8P3v4Lf44vv/wCiypmUS24MNjGPygZbgx5Nj5kdG4LNZ1QVgmzueKp8xe5vrdDJUocy6MTZ3QCi43hFl9c3CDsdpFPPcpH3vxWnvvq1xBbQ777777HQVJxLqr5WrzLe97zHp7de43tzsP88oc/xGQ+A0uQ5NmSs2BRVFK3V9CFd+RRZSo9YVQgdEETs51ByE6abS/vA2gHetX+fifCsi4keTcU6lgPsYoSKqkRbHTFToHW1LVtmziO+aVf+iVeeOGFVnHG8OLn8/lRpTXuHNxOO4eTlt2L3SuC+nq3PYtDIKSEZQ0PIVZz9Bq7c+FJ92EdMmdZa9DpNdufhKjrNilxHB11unTpUuvYHotorNnOfBt+vW+BqkuKuqTIkmPrmfOyBSBsLKtRWli6tuXjLEuU3dFem3NrftQgzJq2f+xuGedrTZus1yDTq47fKnp60rmt7vu0ZfWakuQ2R9dlbPUI69Di1Xdt+bws4SDrGtf1kTXEi7QteLW8d9u501lebgfL+1+lWKzre87aH637bZlqc5qd1K5lDa7jt32aY3vtObnOUlIzgouXH+d/+l/+Lo7j8Hu/93t86pO/wdbWFu95z4g8u4mbSPzoEko44PQBn/ntA7zSRS2exd98iEIo5OQaN+oaO9gkLWIye8BzL40pDl7iD7/yRXy/5MLWCP7rj91xvrYtQCoODw81wJVV5EVJf3ienUVBVcREnSFpUtGPOhwejNm6uM3+3pjzw5But09RZNRlgR+4jNOCwWCAG3X4t9+dUlWS4WCbItW+gFKCPC+pa8ViMef85jmCIODatWuAloccDjSoOOh3cWxBWWT4LjhdT8uEpjGd0Mf3etppBmaLGeqEolDr7A3hJJuZvg6Pa1pEEPjYwkY0L0Ecz+kMdKdVFBm2LZDSQijRJLKV1JZsZ2IaGSiwLFrpEKAV6I7jmE6vf0xWpGgSvzRfhmMvoNeE3WRZ6Z6tlq0TYfQ5NYKqQ0W6E9dobeBGjU5w2c584mROXqQIoVDUJElM5Ee4tkOSJ0jg8qWHdJEEw5VuZk7G0UVZ+J7TlIBUJEmK53kaLa0UZZa1ZbhX0WXDpzPXbHQGO50Os9msncUarvRiofWfDdJ+kgNVV4pclaCarFSpFUHsRgbHmJQSiWhoLnoG6rp+i/Qsa6PmeUkY+seQIaUUVVFjWy5g4bkBeVZSVSVR1GUw0FQR0NX39Kw9Z9DvU1UV/+rrX+D9f/Yn+Zn3/zn2b+3xrz//eepS4ro+u5MxcaYIB5coyvUScN/Yu0a36HP5/AW2hM/AC0n3DqlmM6In38SN514kGnSQsuLmzetIFJubI6qq4OHHnmCvzNgpUnoIIjzG9YyXr93grW99O9+9fQNvYfOFw6/xnW8+x3t+/GmiwKI/PMefefeP8CfPv0ARZ7z68qu87xc/QDpL7uChrg4Oq8jG0ffROnA2XvFpSX162wePZp3FOTVt24TP3/KWt/ClL32Jp59+uk10NdST/2APngt90j5Pikis2kmykssosUF+Tf+z6riubneW81tu+0cRkjXUiFOOsep0rW53GnJq1l912O7lnVy117PND8rWTj45isgu5wvdue3rO+Zp9/OkCMlZaSXLv98bWl031yPab3MeSi2Va6/FMdnW973vfWTJgmeeeYbPfe5zvPnNb2Z7e5utvsL3HLBKalWSiYK9IkPVGa/uVYwXFbGdcW7U5Ym3vos8z4mnB1RlQhCOyItbzOaHlMWMzTVna/KaAk+PxbbjYAnRSs+a52dZFmVR4QY+aRvZFhRZCdjY2AipsOwaPzAJjEf5MFLKxh/QuQAmByqKopazbahSJkIkhJaotW0byzl6FqY4XJFLHNdCqQrXs+n660G+dfbGcJKBixe3mc1mTKdTnSzRiVBoRNX1bLa3t8nySZNIYYPQqOawN2Q2m+F5WhDeyLjpgdJtOaxxHNPtdun1ehi6xNbWRpMBb8S7J4Shnr2ah3RUtc6jViAsCPyAwPMp87SRDBIsFglpqjDssUWidZ+HGyMs5RB1tfNZVCVJlpJnCYeTQ/xOhOt7YFlURcnjV68ym82whUWZF0gUXqCpCLbrEDo2VSnJsgLLsnHdugkpTPB9o9uoG4/X0xqEeZ5TK8k8XqBqeSy8qDNNdeixhyIvC8aTwzY5MY51eGU0GunGW2ZtwYZ11ulo0fC61NnjRVa2yTZhEJKnOWVZNVw/xd7eHnmpJX/CMCKOYy5eGJLnRcv9tiynJd4bBz9NU3xf0zIGgwG7u7vM5zGdqI9l2wR+yM0bt+h2u0Rhl6rUgudXrz7CZDrmGzd2+Mpv/zofeftPcs7v89gTV3nltZvUUiCjEDwLO+ryZLCuKDX82Z/7GVwluP7Ka3z+3z7DRm9AGvg8eektXLBDLv/ce4kOUq5vRnSHA77+3LMoKqazmM9++1keufgQD5USLMH1oc0j8x5X334Ov9NBxg7JrUP6ly4y6G/g7EwYBD7Clnz5y39MfDjlypUrPPfsN7HU0QTwJNRk7TvXojvHl0sp24p0J+2jrXi4lPywLpy8iiDdr500cBozXDWTOyCEloTM87wtZb4aIn9Qdj8I8Q+j3Y/8GJyOzK3aUdRDOwvD4ZDJZNIW7jnpeZ71HNc7NneihKc5vuuc49Mc6NfzTtzteKuh/pOu7bT937FsnWN/H/s70YR2jJcBmLWTphOc0VWqzTqUdzXqcNJzWS5+c9L9Xnf85eMu28lRlzt/X428ASCP6HGWZZEkCb/4F/4Cv/yhD3Ht2jWef/55fvu3f5ufeM/TPHrlCmU8Z+/2DtPJmHAw4JHz2+ztHTAeT7n65CVevHWT0unQ29ji8tWH2Agf5rw7oNMpmE5v8tnf/eRaJ1kphe+6nNvc5NqNG3i2g3I0iBZFka42XFWNn7XJ/niMFDAc9bl16xqDTkG8yMjiLbLE4aGLmt5RqgTP006rrMG2XcoyZjgctnJvm5ub3Lx5k6IoeOSRR1gsFozHY7bPXWjzzUxZbd8NWnCz0+k0paglnU7AbD6m1+vQ6f6wOcmyppYVCsnm5gjX9VFOTZam1GVNXVfkeUFNhVI1tu1RS9VmLpokDMMXrioj7l1RFDr8bG5gmqatUkUczxECXNduZiwJk8mY4XCjDdGaRLp6SQbJ8KVD30YIXdPcdTUdwGqE6cECZTFbLIj8RqFD1jpMbAnOndvC9V3yukKiGAz7eNLj5s2b7O3sMuwPGAwG5GXJYDBAlKVWz6hriqJsFDAyhEhYzBN6/aANg6RpRpYWBKGnSzRLPVFwAx9HHc1Ke70ecRxTVEcFUKYHM4Rt4YcBdV22VX7SNAV0qMIQ5tdZr6sr6Ti+Rv0XSayTCWVNVUOa5oz6IyaTCQ9dukQ8n+my19JqebA6JO61k5nRqItSuta7kfXS3GsP14X9/TFJkmGCl47jkCSJvqayRFl6Vn5+a0CcTMnyGVaac+7Seb40eQWvFHzg8XextzujRnArWWB3+vSiiDBcnwW785Vv8+VbL/Hmp96G/ZaHuVnmbE4Fi1d3uC1L9l98iStOh92LPWoh+ehHP8zu7R3qNOela3uEtSAuJVVdc/vgVa6PAuR3Yzq1ZDOR/MSjT/K5W9e5NBxy2epyu56yuz/mifMXuPS2yySqYmCdoz6IwT4K/RpN19frJK/j0K2a4f4azphZa90+H4SDvOocn7RPI4S/LLn01FNP8alPfYo3v/nNPPHEE/eUsPHvu30/nPiz7vNenGQ4QqMty2JjY4NXX32VjY2NNuH6JL3bez3uUdu6M6HuLNe2DpVc55SdSNO4C3Vk1U6iNZyEjp7l3O9mZ32nTzvnVZONZrqR8DxxvSUq1zoHeHn5SQ7x6t+r/xsHa905G9RyHep/r8/u6Le73CdptdrRSik9ptcFRVVy+ZGHufzIw/zl/+RX+OIffoHPfvazfOv5F3jHO97Ff/s//h1u7h7wL/7x/0mcQq/rcOO1b7H31a8gqGEw4ObWeV4TNpbn8tRb38Y7fvRH+dDPfJxnTzgfx7KZzWYgpU56r+sWTKvrmgvnzxMEAd/59ou4gQ+eYDpN6fUifuzJR7l165AXX5ohHJf9/R16o85RhV/LRdYu7oqyjHm/u90uGxsb3Lp1C9/3uXDhAmmswcz5fE52wHAAACAASURBVI6Ukk6n00qcmvHw8PCQCxe2KcqMssyxbEVdny26Bes1yn/g5npu2zhNJSTPP6qM5PsNkmrrBD3Xc/B9ty0uIYRoC30sO7dG+9iEb8qy1MLSTclq13Xb5D3zMJZfApPpXNc1sqxI5gtmhxMswF8SpDcP0yRFLVM3DPphKumZ61kueGFmYmVZYqFnP51Oh2FPO/Ymy9PcoyzLWnJ6J+q1+1lObul0Oq2msBHjF0K02y0n85kGqEt1x60WqNk2DMO22psQok1gXGdCiJYUL6U8qj/fdHzmPhvHZzgcHgtzGm1scz+XC6GY84GjDsRQQUwY1iQLZFnWlrvsdvsMh0MsGxaLGePxmPODAekixt0acH160OgnBiRJRqfX4+l3v4ed3V1E5K+5ShgHCuf8kHI8R92ecK7TJyq1NNw3Xv4uP3L1cYJRj5/6qf8I2xH8w3/4D/jdz/4bbEdwkMS8sH+L78ZjbuYxVSnhMGVYWjhRQC/q8PJkF4oCz3HI5imO5/Pen/pprl5+BMt1ePF7r2L5LqF9nF+72knfq5N6LwPgsmTg/ezrQZmZBC87VFmW8b73vY+vf/3rDIfD9n3/D3Z/tozcraJ4Z1n3Xo6zLP1k+lPTl5p+b93npHM87VxWly07XKed/7rlr+ddfFDRl9eLVK9+7vcczrrPdeuctP06tHX17+Xv0/4+6be1iO6abU/az7K93ndluR2bHCBzPp7nHcsLunbtGj/x7nfyP/x3f4MPfvCD3Lp1i//qr/83/P6/+yOeeOtbefnV6+ztz5mOEzqbHo89eZ6LF32Em2B1LVwrJ/RtZFVz5fITJ15jlmUsZvOWL+7aTqsAY87JoMmj0ailSiileOb3vsje7SmOHdDvRthuhes10rxC47XG5zIAmanyZ6iqmn6pqReHh4etkpWhhZqy10YH3QCnYeRTVQW11JGKHzp1CyXBrsDBIuiGSFngKkHkuThRyO7BLTqdDr4basdLhEwOp/i+RS/cxncGLBYzlJS4vk+alE2oRuD7OtQ/nmguy/74ENu2mc4XvOncNrVymE6nbGz1KCpBHBdEoaQsoCwqfL9DJ+xz4/p1qqrG9wNkJcGCyrOoat0gilQ7ZfvjGWmSYAuBF7j0ow62BaNhn6quqVHUqiaVNU7oUmU1RZZzuLeLLGwuXtzGC7TMSu3UCGlTU2B7iiRPWSQpZaazYLMkQdU5gWdhS5teGFGUJa5rIQSk2Yww6HBwsEsUdQjDDtM4w8krtjaGHByOCXyX7XPnW/R1a2OTxVxXORSehbIE12/dpFKSKIpwXJc0zwii9aUrizzFVhJZVaRJRhLrCoV5USFr6PWHXL+9w+bmJmlVY/s+npS89CcvcvnyZagKFvOawK9xXYvNzXMamRcl4/EhnW6IrBWbm+fa0tfGMe/3+2xsDpCy1ypgSClRMkVWEml7WEHIaLhNHJeEkU892WUwsPjd8TdIhaTcDNi5mfPab/9begMPp7N+xvnw1jYf+dAvMjp3nv/rN/4FonIpAsVkZPHRd7+Pb730bX7hR9/NS7d2+fgv/DIPb23zne98h8cee4xXdnZZTGc88vBFnnrb2/nud7/LXpwSSpjt7nDDEQiVkZ4bkcwWPF9NCeYBW7df5pXXbnPx6lXeeekK337xFb7y7W/xxI882SY1ms51OZllNcFp+Xcj2eWYzhmo7jI4SiWwbJeo4zJLYl0IqOH8an6au3agOvH9XxmEzrrN6nZGDsjw4kBPogaDAb/6q7/Kb/7mb/LBD36wDekqdcSBPCtv9iT7fqCyZ7GzIlf3inC9nvXg/igOp4Wql0PgUdRjOp0TRd1GO91rJ/Wmjev2cLaEwfX35qznb9DqVUT4zva0fM3rkMiT1llFg1cd95PQ4gcxSRXrEPo1691/sZNmr0IhLMV8MaXbH7bRAHN9dr3mPq04nqv30yxf7gfvNjk6aZnZz7rf1yHMev1q7fOzsFqN+dVrOnZcB0Dnj+j7rBFcx3ZaNLff7TGLK5Qq+cQnPsEnPvEJptMp33vlRf7pP/2nXOpkXNwW+P5FSucxosCn0+mwfW4Tz3WYHxzwjne8g9Fo1EaNV81zLEohsH2P3b09RqORzjtKS6xaaDGBOG/rP8SzOV1byzXWec3w0iXe847H2Ls55rvfS+hGFwhUTl1lFKmOdvc6XaoiOyrUU0vqvKDjB9RFwe7hIU++6QmmsxmLxRwp9L3a2NggcrXjbJ5Lnudt5Mm2PKoyoRNuan/iHprmG8RJlu1swyBUnW7YVt05ODig0+noqmhVTV0ryiaxzIi/G2QBwPe0A2c4iGmatjJphmtsGrQ5rilUEUURSqlWdmQZGTWlokHXMU+rpH3xzPqtPFmTYOf7Pnmu0SvP81CWRk3ni0k7sLezoFq2s6iqqijKHMf3j1QIoKnuV7QJfLqyXkgURExnuoHYlr4PSZwR+BG9Xh/PC9oZ6TJabjRHjdSbkaEJw5DxbEpZluR5rukqtQSX5n6tR+SMw6EkLcpTV/q5FnmObVlYQoBSWI0Dp5RiNBrpmvGej10cFVApGlk8c96WZZFnOVFkgawQlsB3PQa9vibol3l7D81zsS3VOo9mtmk7QA1SFvi+jZQ1NQ5pWRDnGUVRMb19wB/+0Zf4Rf7LO65zMh4jq5rA8+lFIV7QoawzbtcJ73z8R3j54DZfee0l4n7Ev3nmDzg8PKQUDtdu7jI+bLj3UnDt+i1efe06RCFxnjMa9tnYGPLsN5/Flw6bUQ8layI/wK4U73j8zVxPp+ylMXY/4uvffJbe+QHdbrd9D1YLgawOpKf9vfx9GkK8PPAsZ/m3Wstrtln9+6wIzf1Ynuekacqjjz7KZDLhm9/8Jm9605taZMK89z9o1PsHbQ/aib9XNPhBHqeqKhaLxbF2d1aU+qzO5L1EVO7HTnSMzmirYf6z7uN+Jk1n3d/r2X4dyrvcP61mPqw6psbkCROH5X2e9vtZ7KRjL/92Wj8rVmgWJ0121i0z0ZRl4MMguiaadv78eR556AJPPfUUv/7rv84LL7zAzs4OQW/AQ5cuEoch2WzM9vkttre3KKuU/YOc69evw4++/Y5jFkVF2kTmTa5WURQErka0gyBoKZMm58kkeJdlyeZwm5deGbN/awclRlR1wa3dHcraaYsYGZ8GSxcGqZpiaJ0wYt4UJQOYTqe6iNZi3tafsG1b+4lNpUzLslqt82Uf0fgAZ7U3hJPsOI5GwoRq9e7i3XlbttkMZlmeE4UhqkFk4yRBeC6z2RzPC0jTmKTMUJWu6ra1taXlQXpDFvm0heZ936ff7zObzUjTlG63y3w+J45jjXrmORsbG/i+z2KxII5jhBAt38U48mE3xLU1DcIIWpswhNEkNhSPxWLBbD6nlHVbgtvQDqIoIkkS+v0eUlb4vovjau1BJwgoywyl9LpBEBBY+n6FgU8U6hCETl70cFyX8fSwcdADkiTFdX3mTUlHIUSTxJS2Tr1BY01Fv+Fw2Jae1rrMmoZQFAV9O6SuK5JksfZZHhwcEHo+RaGdNM8NmEwmbGydI5tNqG0H33GRZUU3jLi1ewPfdRmNRlorMknZ7A1xXZfJZEKS6Go9dVNZDo46iMgPWvrGwcEBi+mMQpVtMZXBYIAQAsdWTVW6CZ2u5qwqShAVaZZiWw6uE+AFm8wXYypmWJ6FXbu88ur31l7n7//J13E2POaf+f+4svkwHTzy1OJPDm/ztb2CF/d28P2Anq146dp1hFSc29ziK199llrYPHz5KrKqGU8WDAdbjGVCGAZM53OCTsCf/8DPs9hJuXhpm1de+A6jXp8sS7g226fqh/idHoNFxp986Y+ZJjN+9Vd/9Zhu9jqZs3WIbdtxc3aHdfn3TqfDdDql0+m0nVBdrw+v3ktI9PXYun2ZifT3vvc9/spf+St87nOfa98Bw2NbvldvZPt+IL8PctuTtn/Qy6qqIo7jO5QtVpHkdXbWNnb25M6T1jvbtaz77bRzPM0xO2nbs1Sku5f93c96dzPTh62qXLSTcnUcWQb9BFYnSWppGWt+X/17edny8VrUd01lRWPr9nkcyT7h3ryOyY0xU3nW3KflyqnGMU2ShNK2qCX8p//Zf946ilVV8MK3vqnHzPmUPIl55dVXefGll3Bdl+3t7bXH3B+P2draOgaqGZ1n45wWTZS7yLQzHXi+1h23bFzrHHuTHQrVR9SCZDGlto40z40DW9c1dVVTlSVFnnPpwkWyLGNjMMRxHF575VUsx279IQPMiQZ0S5uopsmdquuaw8PDY879vbTXN4STDM0sytINxfd9LJs2g77f7x9VxZOSuqw0p9j3iZOcIPQoywqwUEpSZjmWAiEVvuPS7/a4tX+d7e3tFmUzcL4J0U6n05YsbilaPq8RnnYbfrSZtZVlCaVCVnWb5e+6LuPJQu/ftnGaBpBlWTuzEepIpiqKomMoty6r7TSlH6ujh285gEVV5VRVReTa2JaevZWFlk8TQnN4iyahykwspJT0+3pdvVyXss6bF0tKSV2V7f0wfGkzWTHIelmWOryiEkwS3ToTQjQvsC4Mks4WmPCQ4R8vFgsGA10Jx/M86qrCc7QIuKV0ozSItutqkXJE2d43vxviOB4uDmmati+q53nQSALCUTKb4Sob1N+2bSwhyLIKJS2wHGwr5GCSkGVV2yEWRY3rrk/cWxQZ/+rf/A4d20O9WXFp+xKPb27gOSNCaRNVMwZOQBgGbD++wXR/jCMEdVFSVBULoC5L4qmeCDjDLpVSREFAkWZkScru7i47swOsOGWjPyC3FNcO9+i4G8R5znw8I9kd41/ZbkucLieuHXu3VjrkdQjNakd9lsG4Kqt2gmiUJNaFmk+zB43iLu/PRI+63S5pmvL000/z5S9/mfe+973tZGKZnvF67awI5b8vdtKg/oNw0E2/YPoGM0CuOjb3gwafnT5w0jmfzUk+iUpxkq1DG09CIO/V3ijo8vIE+w5keU2cfHlJ29ct/b06AVlFd1eXmcnX3SYud7u+o30fX/9uEb2zmBnLDDCx3PYN+GZZli6EZltUzTjveR6WtHjvT74PVE2R6+TrrJDHaBbPc/OOYwZRp5XSNApZcFTgJ20Khti2jS0sbNvCFha+q9HcrEhJi5KykvQ8izqvyRV4S1Qqc49krX2Muqw05aIosUINZpRlSdAgygYwM8i12YdxuIHWvzIiBOacz2pvCCdZKp2xKRyL6bzSxOtaJ5GZCx4Oh9za28VSGvaPgk4r7yaEACExr0sUdZsKdFEjFTLhwoULxyrmBUGg+b2NY1wUWti61+tRF2WjvVy0/MVuk8xmZMnyPKcTRFRSEccxstQVYrygezTwOrps9KCZAflBgF0WdDodBsMuh4eHrepGp9PBs3xsx2rCAxaLxUyHLqrjnZUhxC8WC2azWeMId5lOp6RZ1jotRaEdviwt2No6z+7uLpZl6QQ8JVksFvS6EYPBRktr8DyP69evNxQQl7qWzOdztre3mUwmxNmYzc0R4QkJbb1ej24YIaVFGHboSt2Q54uYXkcnJ26fO898qlUyvMBDuC6+2yhWKE1Lmc307/v7+2xubiIsBeiEhTwriOOUOqva55QkCb1ejyAIW2S+rutmIpIwn89J07SdDOVF1dz3AfNZApVgtjcHFKLSKL+HReWsf5miUpI5gr1swWee/QJg05ESCzi//Qjv+Ik/y/Zc8Mt/6ZfZ2tjkb/+t/55Bt8ejm5vslrqtJU25zScuP8TL+3u4UnJxc4PFYsar3/kTnHCD1w53ecTvoVwbvzvgg0+9nX/56f+XF6+9hntuRDmw4cUXGQ6HbdKDyYI2dlLob12nvfx9t3AlcGzyMZ1OG07bnaGss9AtHoRTubpPITR1yJQyz/OcMAz59Kc/zV/8i3+RqqpIkuS+neQ3up3Vif9+oNVnRYjX2bpzNONBp9NpK3qeVcnifq7vXhylszbldQ7yumMvKy6cNOm9F3vQDvFJ53yvdmq0S91JtwDucIhPckZPQpFXz33ZAV3d52nrLdvyNsubHtvXCf3yqp10bw2aHIbhUo7J0YRf54foCpFKViipkLUirQXlZNbcPEmSzbCtgKI4yldZZ7rg2ACg7VMNAGWk2kBHFx3bbSPpfkMZvXbzO1hRiEJSFhl1URNtDCmTWVMMLWurvXY6PfI0ozccYlla5jVPdd5N5AcoIUgXCU4UtGpdBqzsdrutTKlJ4DNJ/I6j5WSn0+naa1xnbwgnuSwr5klMmmc4nkPdVM+LFzlVKbEdwWw2w7XslhogbIkUik7XIwx9qkoync40mpUUFHVOIROEWzUcF0lWFRRyQSELhDtCUdHpBiRJTJLEOI5WofBdh0U8B8CyBa7nkFX6Rld1zWQR43keB4fa4drY2KAQNU6nQ8c7SmiL4xg/DJjNDnEcX4eALEmSHbAdbZG7Ppay9XJK0rLExaXGQTgBtudS1xWW0A/fscH3bBaxdu6xHZSwqKsKJ3QpF5JKSawKXNdDWDVhFFHmBbZQ9DohStj0ej0WE00/6bh96qymzArKoqIu55w/v4XneXz7Oy/T7/fxbIfp+JAsTel0O7z84vcIgw5Pr3mWs2nC4XhOfzggazJN3dqlqnOywsHzHUAy2tJlroUFnu0ghCQIXYo0wxXQDXzKIqfje1iypqwFrusgS4GDzcbmiCTWfPJO2KEXdlG1ohNGxIu4nVlOshwsgevaHE7mDEYjknRBKV0Qknx8CLUHcURZz7SSiXJR2FR1hVQnVJ1zXaxKJ5eaiVfp6U7q5d2Xuf6Z6ziOw+88/3mEEFy9epW8H7LvSErb53uHYz15KHLOD/tcDl2uXbtGEQWMzm0yHo+ZxVOuXLrAc889x+99/Uuak+1oVRar40Bd0Jchi8mU1156mc2tLbKyODVBBY53um1CVDP4SCnbUOVJA+/ygC0rmlK9uuLdwcEhURTdsY0SS4OcOJ2DuLr8LNSNOwbT5rflohN1g068/e1v58qVK3z5y1/mbW972/cNhTN2N0Tqbts8iPXW2f0nW91pDxpRl9ad+zNcR5OYYzTU73Ye92vr97l+cnU/WtxnpUyse1fWneM6veH7Qc/vd8K1dkKDidLalEUNkYWqS1BNz9T0R+ZK1qLvDYIMIMWdSXXme7lftITTIL1HiK9lCYRotmn2aSgTy9e5fL9WJzgm6qmdzqN1jt2mpvjZsYXyTorHavKi6ZsNqmsipqtOtsnrUUq1VAulFEFDVdD9sUUlFUWl/Sqp5NqJCMCVh9/CdHpL00pdG992qOuSqqjwHE9H0D2fOEnJ85zFYsHly5fJ85zD6QRLuFh5U2zEceh4fcokJyt0MRLL9ZCOQw1keYHtuiAs0lyPaXGakOd56/j2+gNqqWmbeZ5TplovuVC016xzoGztA9lavSPPc6JgvfDAOntDOMlKSfKsJC9yXN9FSnAcq5kJCYSls+a7vV4rpWbC5rKB94uiaqF3k3CnE7gkQRAwzzVP16CLuuOQKCWoZdlwh3V1O1ynnQVB09iW5N5aHpCtG5gjLIpaOxdpnbbSdSbpzXM0T6goS2zfarUgzYtU1xKBxLbdlodlXgxDJdD3SVfw6wcaka1kDc3gnyQJWZa11dBW99Fed1NJykjg6cFGZ6POZjNAsnV+s3X8jIyWCakoJVqKyjrT5ST1cbMsayW3DI1DqqqV9DOdSFVVOM3MLwwCwGI8njTXbuv24Hq4tpb2kzWomnYGKyzafZrZY1VVLZm/rCvq2mvDUrbtME8SfM8jzxTdsEM6S9ZWezppgF/ubI86r6OqQSZCMVZ6xjr5xnO6YEuvR6enZ8cPPfQQjmMxHPapCp/x+IDx+IDDwzH7+/vs7O8Qx3GbZFDXNY53nGtsEIXd3V02t7aOhZuW1zsJTV5e5/g7ebbwn3E+lyUVTeKGed9Wk/mW7+9pyM86NHz5/5Oez2m/gR50er0eL730Ej/5kz/JwcHBXa/zbvagkdofhJ0VGf3TPOd1dE5DDTJZ9G+ke/rDbPfz7B9kFGi1/70bPWFd/3baOsdMnHzuxybmjXducj5W+7B2d+K4fNuqhKn5Ta/rrN3HuvNfXb7MRT6r3S3icLdn+La3voPf/4PrGoBD14dQSrTVcU2CXF3XjMfjdgw0Um2O47VFykweVZZlWL6F52jfrS4rZF0f88G8pmBJmqatXnTLX25oqYZrbK7R+C5mfDK5J4aC+kNHt9AOZY2soSprkjjFHwVIBa4fMJtpJQiv0dw1g26WZZzf2ubmzZsoJeh0uhRFQRR2iTyX2zs36fd7xGkCzhEC0ev1ODg4YNDfbCrKWfiBi+e5pGmCUkeFLMyNtl2vncXM53M2NzepypKqLLGEQDX6xco9yvA0yhtR4JNlZTPrq3A9i/HkkMW8IAw7WBaEkd2WZV5GzmazGaPRiLIsmU6nLT/boHll4xheu3ajpUsYHUDjOEdByHg85ty5c00BEtEmv8w8XbrZtrW2cprGGrVvOH+TyaR1igeDAfNkxqWLl4nj9TIxtuNSlJoTaxwm42SDJMuLlgIxGo2YLuZQSzphhJKCfn/Izq0Jve6gdfTG4zGOkByM9/F9n+1z5xnvjXF9zXUSCoRShL7PwXzSak6bDsZ1faqqJgw7TA5nWJZFEFgUecnW4CplCovZtJ2hLneCpznJhrtm2mNZF+1v5tjTZEF/MMANQ30/kwVpoScg129co65rfv8PnmnDVsvSZUrVbWlww59d3rfpHAI/5POf/zwPP/IIeVXS7/dPLfG73EG0snFNhTElJZxhYFxFVEzH0+v12iRS03GeNPiaczQOtdnv6md5AFwdOJY7xeXw5/Jvq2YQ5Y9//ON8+tOf5hd+4RfaypIP0tYhWX/ajsjd7PuBLt+PrRvKNL2s3yoV3cv5/aAmAfezzwcdbXjQz+9+97d+ciaPvb8nRY9O2+e6Cfcq+mr+bt/HRp7N9OdCiNaRMpN8HV2rj/UzsB5JXn1/lo9vwDOTZBeF3bafFG1J6uqOPnr1GuEoOrAs53mS3Q00WLWToiBPv+un+d3f/S29TlWwMRriujbzWdKClprmWbC1tdX+b2o22LYev+bzOdPptH1/LQR1oWmtW1tbhGGnZQz4rsd0OtVAkWUTRd226uBikRBFAUVe0utq2mpRFFi2aO+3UjqfyrM9bGGRFjo6YYsfMidZSs1JzicFRaEdlayssD2XSiqE7WI3jcE0XIPomu9Op9c6N1iCvCjY2NyklhWL+ZzhVnQMWdUcmISqKrCshrfTTBdNY1yeiRiHyIQ2HMfBtYKWE2uQTIPaCqG5kGb7siyxGz6MUi6VUji+h2ZSK/woZDZN2pfQoN22bbfFP6Io0qWyEx1WEJbVOtWdTqdN9DNOtHGwyrygkpLxeIwX6EQ8g/AaJFlK7Tj4vg/WUTJAt9sljuPW8er1erz22rVWFm/VoihqqmCV7czNoNKwJNPX1GSvyhrXtlEKHMclz4o20cpwznVBGKVVCKQiWega7UEQ6PLdzT23EG1pciGO+Fm6CmFKWVYt97qucqocrE5ImsRtZ7iMJJ+lU1nucJdLHi9vmyYJmxsbAFhRRF3qY0RR1CZLyqYTNvtIswTf9TTPvXGglVKIpX0vn+fNmzc5ODigO+gfczrNOZ6GvCh1xPW7m4O5vL3527wbRlDevJfGqV8+n+X7s3qvl+/5KqK/fL2r93f1Os/yzEzFycPDQ772ta/x5JNP3nW712uvx2H603RMfxis1+sBtO3rQTul/76j0w+6fd3L/Vp77BMmyavbnKV/Wu3b7nI2x44L3KGhLqVscmLW22lRpFUuuYl2CiGQteb2GkBKr3f8Opf72uXrWkakT7O7ReTuxcJgwIULF7h9+3ZL5SjLui3uYYBFI/2qlGqLid24cYMgiFrfbTkS7TY5NI7j4fthO0aYsaQFfJSWk61URV2pJvdGj/llaSrOughLHht3hBA4loVQCgsQlnVPVfTeEE6yvqH6YrEUw+EGytLlDI0eMNA6duZBW5bFzs4OnU6HxWLB5uZWu64OuRdkedqiq4ZyYJyRNE3Z3NxsUFFNVahliRBR89CclvMTx3Grr3f16lW63S67t68hAN/RygL9TpfFImmPFwSBnvHkGVFTGU83Dh0mKQvtfNeyZGdnB8fWihp5nmuljPGYolRsbW211WfSNEUVulR1EIWkTZJdVQriRazrpncHOlPV0slUG8MRt2/qbNWsqDh//nwb9gCamXON5WqUPc0TptMp3a5OLtQJcbrstWt5bG9vY9sO8Nwdz3K6mHPjxg0efugCly9f5vr16/i+TxAEZFnSvvDGiQqCgMDzKLKcTqfDjRs3CIMheV7oktlNh1JVFWmsk/Ecy8YWWmamrmsCz6MT6iRN6et9m4RGgOksbsj8Lnme4nkOeZESBJukM0m2gLoojznKxu4F1VFStRMos59BqGvH16nuSGqhi9AA7UTD9I3L/MpOp4NQHAsPSSkR6s7XuygKbt++zQsvvMDP/PmfYzKZtE7EKhq7/P4sL1t2ktchtqdd9/L5GZWL+XzenltVVTQsn2MD4CqSvDwwLDvTZr1VdHn1s3xOZv11ZvTO4zjmr/21v8bv/M7v3PU6z3IfVu2sztd6ZO3777j9aR33Xmwd3UIIwdbWVov8GXDg9dob7Zr/tOxPsz2svv8nOcV3o1uss2V0etl30L9xB+C2Tn9bLY0Jp/Uvpq9a58iuottJkhHHaRPZ1FWAR8Po2PqrfZs5rqFxGNrmWfrru92ju1lV2rz//T/Lpz71SXqdDnVZkBe6iJcQgslkQhiGLe0ijmMWi0VTzdZr+3nj05nIqeO5rRiCiX4rpX2uThi1fth8oRP3zp8/z3A41D5M0KhiLUn0VbWmJ5pochRFOOoIcV9W5jiLvSFSuhWSab5POHCxPEVeJ3RChwvnR3iO5v85WwAAIABJREFUAFkhqwLbDZE4ZIWkP9yi29/AEQGLaYZr+fhOQBbnJIuU+XSBhY2qFVEQseF36NsjOtYGQipsy8XzFzx+yWUUSpygQ1pWdAKF5BDbcqgr2hLJVZZAVeAg8W2Bbwsc32nQYJvJNGcRK1wHLFETBg55tmDQj+gNhri+i+UJNOWgZrN7BUotA5YmBZYa4dFlc9Dn4UsjZDlje3ODS+c3EXVF6DpkixhbQdf2GFklj/QmdFWKKCUOil4YEDg2tpIMOhFUJbLIOdjbYTjs47o2W8MBoq4apNdGeBZCSGxbYFk0DTUDLIQlOXd+g3PnN6hlwbnzGww3RnieR5KsD0/3HJ+HNs4RBEGbedvpdHSYybbx3QDHcsnTkiKrKBcJVZoTej7dMGJzcxMLmyzJqYqaupRY2Ay6XQQKqophvwdSks/niLrGFoL98T6WY5HME+JZTJYVJFnO7v4BtucTdCIk4AY2cTbHLoe49ZAy1yh/URdUsqJWNRJJrWoqWSFP6FTKuqJWEiXAcmwsx0YIG8fxkBJsW6uDVKLEjQTvff97+Pm/8PPkQC1BWA624+H5IYgjCau2AEtdowTYukG1x6krRV0pzcuWgrKoEdRYKJ79+lcJPR/Xctc6netQ22UO/CrN5G5I8jKCbJz7ZbWLJElI01Tvu6yQVd1+kMePYfa3Sr1YPubq/waVKIqipUItT3JWnehljqCZcE8mE9797nfz1a9+lSiKmE6npyKTy1zD5c86WzfAnbbeunO92zG0fvpZPutpLHcelzs+Won2+EcIdcLn9BLQ5lrWXefabWzrjs9yQQETrl73udu5nPb5ftjZj3/nff1B2ElRnVVbRlhfz2ftcYRGa6WqKKscYR13apf7KfNZpsbdEQFUFkoKlBRtX7lMkzCobpIuSNIFaRZTlBm1LHFcSyPHQtMspKooa0UlQWJRK3HsU1Sy/b2QilJBhaBCUEiFxGq3k1jkZU2aa51+YdUgKvIipigT9seHLJIUJSydlK849sGySZviZMYJXJ1cnPYMT2rbSlhIBLXSf6+zIHS4cOldPPrYj1NTU1cpRZxSFjmyrnBsC99z8VynpXtGUcTFixcBSPOEWlUUVc4imTOPZ8wWU3YO9snLkrQBAvVYYlNVklpJpKWYLKZ4vkN/0MXzHYSliJM5eVpQ5hpAEwqchkWQFwVZnlNLqSsdC4vD+aJ9Jovsh6yYiJkZGYdUKS2rZm6YkfYwCVmmgEFVVXjCbWdh165dQwiBH0aMRgOU0pD8fD4jdAeE3Q5xmlDVJZZmnnN4OGVvd8w8E3h+SIXFsLvV8pGLMmVjs0tddlodWtu2mc/nWEKHHOJkRm/g4XkKVWq+zPnz51u6QJpVRFHUSJXFeIHPzs4NokiH2R0/IgxCyjSmriWLRYXjmNnWUcnVslEuqIRDuXuD4eaAbt/lxssH+EuSeIYDHEQhGxsbmpfcHF9KXd1QVwLUEi5xHGves6xbPpGUuoEaTrHhmXYGfeq6xDlBGu1gvN9ydOM4bhPPLl261FZQXCwWLdrqOh5C6MTL69dvcuHCBYpUI6ymLTiOLh1+4cIFHGG12qiLOEY1A63jaM1kWVZ4rkuv22URx4SOx6Db0cooUgIWgRsQeOeQtc0s1p3juja5/H0WW6YXGBk2x1b87M++nw9/+MNcefRxvvXCy1x77bVWN9vwoC37zpDaWd6bZQf35Zdfbrnw6859FSU+9vsyKnPG61VKoZZ4hHlTjUkn3Nptu1se6Ja3Xb6GkxziZWdueft1tJbVKoPAHQmM5tsMlIvFgiAIGI1GfPKTn+RjH/tYG8kxibur1/xGsrM6dOKMHDxrjZrEvaCJp53P8m9nHbzXmXn28/mcy5cv39O2PyiE+IcRib6fc34Q78Xy8c37eS/7Pu5UH0d0lVJY9lHS/DJ6vIrwGq1fM2mv6xoldWI+zVijc6MakKAZg1zXpVpy5pWUoHR1WsuyGh1/EEqDGnV9PLfFRA2LoiBNU/r9flsYy6zTSt6+Tls3JqwuP+1+K2nzI0/9GP/oS5/h0Ye28X0dlY/juPXT6rrG9/1WqjZNtRZzz9WIsxEXMLTXNC/wXY/A0woZURAyjxdNUbch8/kM3/db2uHBwQG+7zMcDonnOsLf7/exbR05L6uyBRUM3ROZthNqk+R3VntDOMkGgTKc3iRJ8B23bYymSEEcp4S+j20QCGC8d8jFixe1g+17zQPQN8KywfNcoqjH3mROtyOp65KyVAShx5XtC0hcauHSDxxG5y+wSBKSRYoiJQw2UMqiLGKk1DXAlzm2stKaxFujIfPFlDyPeeShqy3V4vDwkDiZ0xsMybKMrKlJvrGxwXx/zrDbY3+8i+OFxPEMW6RY1oiqspqGppgncx2urxXCtlGWIqcm8F0mWUwtfXq9HklaHBPKtiyLeL6g2+0SeD7j/QOGwyFZkuK6Lp6jucqu7bQOfTfSHOrZYq47EVR7rZubm+zv72NnCYt4dmIjG24McF2XvUOd3WqqFI7HYy5sbXJ4eIhlWZqusrvb8JTmLffW90OqnNaJH41Gxwq9CKt5IR19HyczrSWNpek6oesRNBJkm/0hNYpbB3sUeUZVlkipnW6/s8k8jVksJpRldaxKnLF77fiNo24qA5ZlyT/+x/83r7zyErVU3Ly9y//6v/3vfOSXf4nJZMKw0YB0HIeyyu9A+E56V8y5mU9VVbiOpmI888wz/NRP/TSHs8M7tj3t2hQGgbk7F3vZwa7ro8ziZaSmqir6/X6rzd3v94Hj1Ip1FIxVp9kgxqvL7nZNR+dXH5NjWg6BmvcU4IknnuCtb30rzz//PFeuXGn1PU+7h99Pe9DO79nXO5tDfPL53T3ke9L/Z71mpVRbAOpetrvXY/wHO7vdS/h6na1O3pcVcV7fsxDHHGSlFFVdHSXiKXWsT1i9luW+zLZtzm1uaLWi8ZgXX36JyWTCzVs3KIqCyWTSgh4mj2g0GjEcDnn88cd5/LEncF2H0NeAV1bp5DFzy5bpQsvUtfF4jFKKXq+H7/ut3rDul84+cVi9h+vHudMrVZr1wmDIw5cf5+HLj2Nb2pHfGx80vGANKti2zc7ODp7ntWPhdDolbd5XU93YqHM4fkA8n9MJI9I4IU8zlJRYCGRV0+/1dISyVihV0+93GQwGTdVNCEOf+XyKH3ggVFsIzgArmpLitFU675Wa9cZwki3RDoZmhgdHYWLDB/Yc7dxp7idYCM3LzbXUWBRFuFLiuJZGgzwfpTSFoKggK1Jcx8KyHJCCyLPYOUxR0sZSNcliQVYLHFLCEPJUo9mW0M7w8iykqiqC0KKqUqpSUKQ1lnBJ07wp7zxrUPCgRW9dzyXLkkbOLqCqczY2h+yPJ3Q7AarSqFyeaxWOxWJBoWqq6mhWLKXkYD5ldGGLMPSoyhQpy1ZA26CYAFmSYguLLNUKF/1uj4PdA4TtUOUFQipUVbeKIVYjW5c0lXOCKGyv1yTA+b5Pp9NZi7IBCNtmkRzpGQohGAwGXLx4kdC2YaDY29uj9gNULVv00UyUptMp3XBIv98nSbQsW5ZldKIAI0eXZRndDZ0Ba9Bbu5HCsRAMuz0kiqLhJusS2hae5+PYNrZlk2eKPDPZyzVqqY9/vQOkmRRYli7Y8uEPf5j3/8zPMfuXU4SjKyIeTid85CMf4Z/8k3/SVgwzHfXyce9AeteY6dTKssR1KrzA5/nnn+fHf/zdd6DGy9usDkjLAwlnvHbDvavUEU3DmEFiTULrYrFo28LyAKRW/JVVtPikMOK6+2C2X122TL0w347jHIuumHYVBAHPPfccTz/9NPv7+98XR+nszu9Z17ufs/nhNCE0r9AggmeNvMAbz/k9rT2vLP2+n8uDRr/v9V6vmzDdC2ix3GeaPZk+o65rqro81occ6/dWTGu/H9Gc/uiP/ojxeMwXvvAFvvnNbzKbzVAcRa5MBK0uNAUiCALCMGRra4urjz/JaDTine98p/7/6lWdtI3OP1quBmf8n+XJvKGGmXMWQqztp+8l4nPa/TxpuRCCspAEfodut0cyi3Fc1UrJmvtmEvOMiIBREwp9PYY7lk3oBy0qXjR0vMqtcG0HfB+VZbh+gFAQ+tqH8sIjpLooc5I0xrM9pKzIiwzV0MCs5j6aZ6uP6bTb3m0ysGp3dZKFEAHwDOA3639KKfW3hRAbwD8DHgVeBf5jpdRhs83fAv4LtLrgX1dK/evTjmE1CgWm0+t2u+RJilKqLV9c17XmszYKDGaG0O12uXHjhq7K1jSIxWKhCzXM51iWrgBjOz6VyrBUhWv1qfIEKgdZQ5xk9D2HQa/P7Ws7XBhm/Mg7n+SLv/8SIZ129mmUJAzv8j0/8RZe+NZL7NyaMxxcoCwkOzs7BEHQhgd0yWjd4A29YTabMYwiijTl4SuXODg8JIoCHr96mee/8QqOHTCdzCnKGX6vg+UILMshz7UDG/Q9Dqc1k70bnNt8jG43Y3w4PUbgN9/T6ZTLly+3szejglFVFUEQNJUJ9XfZhP6NsoVlWa2ixu7uLlEUsYhnhEHASYm1lg2KmtFoRFHo5LvpdKodoCZc0uv12Nvbo9frUVb6pRwOh62+omvl7O7utjPsfr+P10x8ksWCzc1NPWkBvObckyzl4OCApx57E2UjPi6VpCoKzm1u6uuydIGaPCnJi/SYQkddq2Mg2OtBMYIgII5joiji7/29v8ev/dqvISy4cuUqr11/jbDTxbZc/upf/at84AMf4Nd+7deOydUtP7ezOMnm/Oxm8pbnOV/84hd54okn+fE/8+PH2oJZdx3dQikFZvnSeieZeVeVUtQcJcGY/ZnKlqZz3NraavmjoAeU5Sppq1zQVdR4dfBchyqfhJSYd2IZ6TYdpUmGXaZXfPzjH+e3fuu3+OhHP3rf+snreMRndUTOruN5NgRvXVNafy73hlCt2jq6xvJzXp0ILn+fdZAXQrQFa0yffFb7QTnJZ72WN5LTfq9O1t3We73osnFsztoHrwMEjKNp6BJVVaGr8h5vb8tt0jjGeZ7zmc98hueff56vf/3rmhIwn7bjkYl6V3XW0igcS2C5NlI0FAqhKPKUmzeu8dpr17Asi3/+z36jVakKw5CP/KVP8Cu/8itsbGiUOk3T1tlc7f+yLCNJEl2l1vNw7bOnk5020WjBhzPcZ4BuZ4OimOB5Aa/u7jLs9dk6f47FYkEURezs7AAw2tg8on0244ETacqqEVAwY990d5cf+7Efo9fpamAwzZg0oNlyVGEZsDMUVPMsRqMRSaLPYTJftPQXc9/qUvuSy7rJZ7WzIMk58DNKqYUQwgX+QAjxGeCjwGeVUn9HCPE3gb8J/A0hxNuAvwy8HbgE/K4Q4kml1HrhVgClcKWN67gkZUmZ2CRZycMPX8C1bLK0xHUcEJqvIqVEVpLQD7h+4zYXty/gBxq5cmyL3Cnp9kcc7CxI81d47LHLZLVLkdYEYZ+yiNnccplaAdN0ge906Gz0ODwYE9XQC7sEEnpOTWB7xEWHWZlgWwtCb0BdSWxLUk2uM7BmXPkxlz/+6pzaqqnx0VJ8Gd1uRCdyWGQSP/K5PLqKbXlcv/VNHFdRVop5XLG1tY3l2JwLY/b2btAfPUohJS4FG70IS3Q4PIxRRUXoeOSFRWfg0O88hh91ONxL8WuwsImzFDf06A26pNMMN3KhhtAL23CDdlJ8yrLGdQMKVTOejFvHwXCjqnjBYDCgLgrCTgfHdZntj/FHtk6oXNeglI3Ma3rDAEdZzLIFveGQjoeeJTZlvIuqxAt8rLhmMBywd3CAUrp63rCr9YxFXZNMYs5tbeP5ilLYSK+kG3UZj8cspgmjrZFWq8hT/MBmUhzS9zagcjgY72F54NU9EBWSCll6DDuX2JnNqJe4SZYDVXVEd2iT57i73rB54WRestkfkteSD330L3EwmRNEAW96y1P88de+wXe+8wxve9vb8IM3cenKw2xeOM9iOmu536bDMi8+3OksWTaA5scpmjC6JRCOoq4rpKz54h8+w7uefhdCiBalWOXwmkHEfGoUsqFcOFjaqzqhz0yLvN3OEtaxjG44clzqusSyBbWUqDKnrLXsWl0rhKo5t7HRShwaFQzXAcuyj4nk5w2Xvp1I1xVY9rGCNHVd4bjBsVCqNnkH2rr8u0GSjRlq1xe+8AUef/zx9rm4rts61We19X7uWWkPZ0X17gdxXrfwrMe9l5xv2Qx2Ttseq+reFWTaMxSKLEuaCJFJJnz96hbr7PvhvJ55n9IGJFKVOLaLqhSVV6MqF19GWAJUFVP4AmSBJ1yUdFCVi/ST130uy/2P4ZmaaMsylW+Zx7uaDLe8n2UndTmh15QQNvsx6CMc5RAYzuo6p27V1kaQVE1dLVErLF3tbnnCppFiyPOMThjRi0JeffVV/sHf/7t87Wtf0/Q/zwOV47k2oPucqtTUOM/R+vVFlt8xFhyjdwmwhKLXDRAi1E57mfKb/88/46UXX+Cpp57iYx/7GOfOnWMyyRrU1KeSNbWsqZsCar1er63TMBgMmkJZdfvMxJoOe13uRq2WkqOF7uaVPP7sTjIvkuwfHtLvbhO6fbpRl2S+IAp039uLOjiOQyeM6DTF2aqqIp4vSGRNHM/p97o4rg2qRFo1Vx6+TNTxmSdTZotJA4YlDIdDFvMFo8EASwniPG3vg4lU5+S6LHct8dyQJM4pipJSSZyyRNSS0PZQQlAVJb1Bv+FBr5ewXWd3dZKVvmOL5l+3+SjgQ8BPN8t/Hfgc8Dea5b+hlMqBV4QQLwJ/BvjiSccQwmJzcwvbdTgY69LA24Nt/n/23jzasqyu8/zsM59z5/umeBEvpowhkwTNgUSBSiFbxCYtXWgBLkmwrbLVQmpp23TZQ2nr6kXZVqvtotoWELUWojQmLWjKoC0WJAlKQhKZZGbkHJGRkREv3nTfne+Zh/5j333ivhcvkgDUApd7rbvee/ede+6Z9m//hu/3+4v8gEEYMj83h6ZpNOoJ4/GAMCio1RYQQqPdWiJNCqIonE6WhEkcIbI+CB3bdqGwiONAavNGPtWKTVEkbG4MyDOLer1BHIVkWU7FqzIZbbG5sU2l4jIORoyDENszSWITTTexrYhKzSaKDfbtO0KllVCpDAnSEMvwiIIQ27IZjwYcXjnAxtYZND3DwCQMU9yKi215mIaDqZkITTAaDNlaT1ica7M9GmObBrfd8lI2h1tsbYzJc0iSgjxPGY183Fyj3xnjBzHCNHjtP5vHNObpdhOePddluO1ju1aZGd7e3i4zw0VR4PvhNKIqSCdpKdtSr9e5cOGCbFqSZDSqDcbjMYEfYNZMFhYWGAz7V+300+tJLKwmDCqexaFDFo5jS53iUMrdtFpz1Jst2SQk0xmOxwzHIzRNo2YZDMdjTEsnicHxPFrtBqOgC8iqwPr6OlmW0W632X9gP4ah4VZsNB3iOKTRahD6MV5iExfxNFsAcZKysLBI6GtXZVtPn/mvmsWYXRRK+ZmiIExi/uP//ducP3+eQkCzKTHa3//930+/3+fRRx/loYceotlocO+99/Jb7/qPvP/970eQlw7EC3US210qVNkN9bumaVy6dKnUt56FOOzG3+3OVsxmsL+aasPs55RMoorus0xCcYQGjmNLfeskY3NzkyeffJLV1VVOnTrFaDQijmOGw2GpUFGrV3acX1EU+NMMy/LyMvPz8xw6dIjrTpzk+PHjNJvNUs7R0HX6/dGOatNuSMfs8e++rlEU0e/3eeMb38jf/u3fYtt22chFXY9vpszft8pQFTXV0OhryeLsfb2LspvpbKXg73v8QznOgkKqeGCTZYCpIcycwgjoBM8TJhFZkVJJGzS8FmM/giyn7laIsq8fMqHK/ZqmlRwRlSnd3SW2PNZdVYBZ+6QgV8oGKZiMpmml463mnYIKqnm2G8L1QkPZwFmbuFv3XtkpdV7qc6Zp0Nna5E/uvZf/94/vlsdJytGjRymKgu3t7bKKrI5JXQN1PWZhmOp6qPdm+Q8qaaECAGFa3H///dx333188IMfpFar8W/e/nO8/JWvQNMgHE/wqhWKpCjtmbLRiiinugsXxd5QuRfKIu+17QvNpSgKOPfss0zGfebn55mfn0cQl9c6TdOSSPv8xVWKoqDT6TAajWQjs+GIasWl5lWIk7B8RrqdAUkqISVpKp3qWq1WcpeUxJsKqBSx0XVd6pV6uXZYluzoF/S2MR3ZtyKPEzy3ShSnFGnGoNenEFy1Y/Be45owyUIIHTgFHAd+uyiKLwohloqiWJtusg4sTX8/ANw/8/GL0/euOrIsZzgYMxgNMW1j2qjDItMKqpUKeZohCvjOl53gr//qNIIKEz+lPxqipSmua5ctCgtyilwjjqVU2PZWRmdTNsNIwgTXcWk0asThFosLK1w432E8HKKbKbZtoWswGUFna8TcXJv1p9bpDxPqWhNL95gMNzHMMSeOv5jn156h6rQotiKicQvTbWLpVWx3TGsBhMhZOZKRxHWuO3GUJ5/qyl7itsYoCMmSCMs02N7aYHG+TXf7IprexLE0An/MdmeduBB0Oj103cPQTZIcLGEz8XNMXScNQlzg2In9nHlqm+2tCSKv0qi26Yw3cV2XSRiQC7Adm+FEKksUmgA0giii0KQToCbiwsICYRhiaAaT0YTxaEyv1yOYBOxbnsO13as+ZPV6XUqqxRJb5ftjYk8qZoz6IaPRiKyQsiyu69FZ38JOYlmOsaRD4rU9hv0Bo/GYueYc6EiYie1RrVYRQmNhYYFgHLG1tUUchyzum6cgw3YW2exskGcJ1YbLVm/MZBhSb1QksL/Q8SdR6dTtdpThqxuL6ZzYsSAAWK7Na177Pdz80ltl7/lpC2kFPajX67zyla+Ui0QUsbGxwdve9jY+97nP8fRTT+zI0lwtkzjrPKrvn10gLEs2IDl9+jRHjx4tFyPXdXdkFWZ1JdUio6oM6qfv752V2m14VeVBjUatihDw3HPP8p/u+SgXL17kmafOEMdxCUVSx+95HpWqi5NZGEYTIXZCI4qiwHXlszYc9Oj3tnni8dMUf/mXhKHMuhw8eJBbbrmFl770Zdx2220AbG1tyZyodmWGca8yvxCS+GlZFuPxmNtvv50//uM/5rbbbmNxcbFU2blaJ8O9YQF7brnn5/8xD9XptNFolNUA07z2RWqvoRbl2azm7nG1bOk/xLjW79lrO01MbYaWo9mwPbjAQw//Z8Zhh1B0EIZOJjSsTNAwD3LHrW+i6S0x6hSYxtdPoFNVFYUpFULw+c9/npe85CU7GhpdbQ7A1WEXtm3zyCOPcP/99/PjP/7jV8w9ZYdUVnS2JP7Vqiqz9lA9F7u11dVxKBWtubk5PvjBD/KXf/FxNi6tSUJ9s0VRFGxuXWI4HJY8n6IoMAyZdVY2QGa87VKpQZ2D4l+oaqBScVIJBOXoAkS+DP5Nx0XkBf5ozP/2y7+IYVv8zM/+LHfddRdpkRNO2KHypQIPZXdVM5KvFnyW6xtXrnPSx37hZ/bMmWcoTAfLskrogqGb1JvSUU2SZNr9uMCreJLrZGgs79/HaDTiyPIKmg7dQY+cDLQMPwpJkpRKZX7qBMugLPIT4jhm0O1KWGYYUmvWKIpC9muYVjs2NzeJoohGoyHJgUFArVIlThMKTWAYJv5ojG7Z2JZFnCRkhWx/fa3jmpzkKVTiZiFEE/hTIcRLdv2/EF+jmKMQ4qeAnwLwPKtsWWgYBpouI6VGvY6u63Q2t6g4Lv1uj0qlTrSdMpoMiVKfhUoV0zTw/UlZPpF6tQZBMKFeb6AJE92yMHWdKAgZj0c4lka1KuWpDFNHM1KyPJhOooIwyIiigIk/Ik0N4jAmzhIOHWoghGD90ho5gjiFJIiAgjQJsUwboeU4to7rOIyH2xxaWaDdcAnCEY7TYhgMp5FRRrPlEQYWeexTabkIPyeJQ4SQsITq/JLUxc0zmq0Wk8kEv9tnYWkOsoylpRrLC1WCqCBONIIIwjhBN0HoGpqhEyUxQtdkWd80KJAFe6FruJ6LYcrJ3Wg0SucxyzJqnmybaRkmaSzZ/lEgu+FZ9t6Pjsrs+L6Prut4npwsvV6PZm1BGhJ/gm4Y9Ho9qtUqhmViWHKiW65Dlkkohpum2I7JxPfLRVZ2+pGZjqIQLC0tURQZaR4zme43CX1MQxCGE/I8o1aXOK6RPyFPA7JM7HCMr5Y5fiGjsdd2J2+4nle84hV0u12EaeJokpgBlAbTNCWBL5ie02g04q677uLXf+0/lNdsN+5217z5qsei6zqPPfYYJ06cKHHXu7PGVzu3oihK52OWMHK171MBgIrii6Lg3NmzPPPMM/zpn32ECxfOA8igJgim2e2ixPZZljE17pe1d+GyNqwQkGfS+JuGbDpkmTpBGFOryg5Oa5cusr62yv33f4k3vOENnDx5khtuuIEkSegOh1e9hrszYupclHzdzTffzOnTp/nBH/xBqewyvTd7jW8E33vt+9tzy6/7O74xuMXXpigx6/DIYPyaP77nUBk8Vbr/ux7fqDP9jXw+ywoEOoYLQbLNY2e/QD9+DmEVWKa0u3oBwkrZHp7nK098nhMHb6NlH4fi2svIu8dubkGe5zz00EOsrKywtLS0IzM6myC4gt8wfV+R0tRIkoTNzc0rKnBqezVUVnn2Gr7QfJjNIM9mkXdXzVQ2udlscu+99/L+978fS8uxbZPA9wmmGtwq0aCCcKlAJG1PteqVQZ+mGbRaLfI8p1Kp0O/3OXDgQNmaWTXDCoJgRwJEObmmaaArzeZpptl1bZIk4Q8/8H7ac01uuukmVg4cLZ3v3QQ/BW1Tal9XG7ufx91/vxAvQA3LssCypT5/YExxv3ItniXr6bqObpklF0nhsI1UwzANCf8jIxUJruaSh1EZTMRxLKuLA9mHQfksOUXZuVitcarJm8oyq4ofuXxeyRCYAAAgAElEQVQWDM2gYPpchFP1KECbbnut42tStyiKoi+E+AzwOmBDCLFcFMWaEGIZ2JxutgocnPnYyvS93ft6H/A+gPn5ehHH8bSDikW9XmU0mEiBaCGwDRPbttlY6xCMIM8M0iLBdMGyBUEwYv+BRQaDAePxiCQXYGs4rkUahthWFT+LSSPZRCNNNTQHHnv8YaJAYzSKWFquc/DQCg9/5TH2tU8Qh8/T629z7Nhhzp7roeNQEKFpA2rVCklgcP5SSMWEQwcbuBUD09VxTIs8N+hsrBON5QPRPlBw8cIZFudbrK4NmMQTDLtgodUgiQe0GxYVz2KhZrI5jhlOYixTZzjoYtbauG6FwTCYYohtlucPMQ5iqjUb1x1y9OgC5y/EbGwZ9IaCMMkwRMzi4iJRFMnsbZbh+36pXRhF8mGLo4QkDadtmxNcV2KmRqMRDa+BoWkYrsv+ffukbNv2Rll62mt0Oh0cx6FarU8VOoYMBgNZEplIQ7WwuEicJjiOS+gHJFlaOsiWZZFkKfW6lH2xLRfHsjCMalm+WVyURYtgHNHpdHBdGz8cI7SC4XgM6ZhDBxfIyKiaHtG4ACH1tbudjDCY0bLcw0Gefe9qxlkZT/U7wFvf+lY0XWcwHFKp18mKHJHn5YJRamWCjGrjGD+KufPOO1lanOcnf/In5f+mrc6v1UlWOpRiypZ2XZ377ruPu+66qySlBUFwRfZ/L+iFuvdwdfKYyooo3J0i177rXe/i0UcfJRhJ4fc4DqcZKL3MQKl5rhQmVHYZmOpf73RcZzVElXG0LKtsVqPrOrVabbpNxB/+4R9QFAWtVosXv/jFvPlHf+yarqGSVlIOXRAEHD9+nCNHjvD4449z6623lt2j/ml8bWMWkqMWM1mc/Opjrzmg69rlYHOqcPONBCTXOv7h4BYammlwbvU0z1w4hc8ZfC3EKKrsd2/ENiySMOT58CJe3We19yDbvQv889t/iiK4toDhasG2cnbSNC17AuxWKlAZZaB0UJTa0ex+q9Vq6UApe6acPGmnLktlzgauhmFcYYNnoQy7h6p8qQyyWptmoSFFIcnhDzzwAB/+8Id54AtfwHAcwjDEnErNqu+Zn59nOBziOA7j8XhqXyRMYmlpqeQmOI7HcDiUhPbpdsrRazQaMpk0tfe6rpdZ1q2trRKTDZf5IbquE0cBQteYTEb88v/6i4RxxL9/56/z3d/93RiGUcJelKqTqswAuPbV7/2O5+wq8cZeyYPZYZgahuMQR5ftfxD4ZFO62Wg0KjHlYT+k3W7T7XanzcfG5OMM2zERosB2bYosR+gazaZbQnMU/KZarRKGYQm7aDQarG+skWVZ2cfB931M06TRaNDr9fB9n7m5OdbX16nWa6TIBGbbqxJGiey/oGvYjlTWutZxLeoWC0AydZBd4LXA/wH8OfBjwH+Y/rxn+pE/B/4fIcRvIol7J4AvvdB3pHlGlGbU6lWCcMji0iGWVwRfvv8ceeqyf/8KcTKmyCsU9NnureMnOnMLC1h5hbXOExw7VtDvBMy3bLphQZyMIKqRZhp6nOHVLcaTCFevEY4nHFpy2OrWcF0HTfgURMSBj14YTPIujjUiiyEza1CkTLKAtmPR8hw2/IwEl8OHh/SHAdthzpGlJpXmmFGnYO5QlVNfCWi3myxWBIiEYc/gyA0FUMOwI9p6m4RtNjoD0qiN2LfNMxtVhKhgkBClCZlm05nEhIHNwWUDf7hKvxfwqldpPPSYiyZazM81GHY6bI4P89zzl8jRcTxTdppJc4TQ0XVTZieEzuqldUzTpFKR7ZJb9SpbHdngRNdNkiilWqkRaREb2x0abkUGKrUKvckIQxjEaf4CNBmNLCuwtALIyIqUaquBpuvsXzjA5uYm65vr1Go1wjDA0MGxPWzDRBc6cRCT6zl5mtGoVaVu83BAb1PiGU3TYjKRAP7+eCBx5mmCH0pjUW+4JJlBkOcIbEaDIUkRkeoujlUjCGLi5HK759msye42yVmWyc5Le82LXCdLcxxPEGd9vvPlNzKO+riuR7+3RaNepUgKEk1lXwRZlpMkMhsQxdLp0yyLs+fP86KX3ES9PUeepIxHgx0O4uyYdVBnX1IAX3aSjGKfzA8Z9wc4pkWcpWUrULU/6VhcqTygZPdUifRqI5vKKbUbHn/5iY9y3333cerUKYQQzC3My2x0mGFogjS/nOUBabAlZjogyxKCICodYJVBVhldhQN0XVca0Dhi4oelMZ7FUGdpjGnI93vdDvd99jP0uwN+5md+Bs/ziCL5PWGel2Qhlf3WZ66tyoYEwYR2u82pUw9w6NDKtAmPW14DpYstqxvXlpXdW4f42hzGvb/jykBmb470tRIG91oSrlxQru4w7vU9l6WYLpeEr22R2kvfeRbiMxqNphrcex3jXtfrWrfba1z7ddhrn3s7plfeqzTX0Y2Uxzc+Qze7SKbZLMfXcXj/rdx46LvRixwhRlwMNrjvoQ9gODmL7WWy3MMxih2ZVCFkhzGFhVWNMlxDL51K5SBmWkFGhmbK+zScDCmSiLlGjSKJcE1jKskZlIFqr9eTGNJGffodCiqR8cRjpzl48CACGQCbukYU+ASTMUuLi1y8eJEwDFleXsYPoxLyValUyqB+d9Vrd8ZT/T0LnxNCkKUFtmUTxQGQSwWJcMxv/tr/ztrampz3WYTn2juaL+m6RhQFpGlMFBVTdSyXerNFkiS05xeYTGSWM01zbNvFNC1qNaMMHly3Ugb1SZKwsbFGu92m2WyWEI7xeMxgMCjVptSzYJg2RQ5JmGAZFsIQ/Na7fpVnnnyYf/s//C8kcQbCIC+yMkOrKn5JlpcZWaVBTH7l87VXwFEUlBAEx9zb2a5X5slJMEyb2KgxGseYtsaw35VZXFPHsQy5NuQa250+lYokG8ZRRr0l4Wy2kEmIIkkxdB1hFqRpXPKcKl6dXr+L0MAwJIx2q7OJhsAwLTzHJQikvK3XqDGejBCGoNaq0+lv49TrmLaNCHM8u0k4iUgKGcRZuoHIcvg7ziQvA38wxSVrwIeLovi4EOILwIeFEP8tcB744ekNeEwI8WHgcSAF/k3xQsoW0xEnId1uQBCOefDUI5w4OU+93iSNJdheCJgEAcK0OHLdccZBRpymrK6f49u+/aXoWgIIiYWp2YxGE9JclPjHUV82yNAcQZhnJJlFtebS2x6x1elSq5lULJhrrxBlPkLMIbScrc4zeBWNzYsZASEv/86X8oXPfJG8aHLH7fsRIubS6jaBqxNHJpaVMxpNME2desNl4nd4/Mw28TBj/4EVEt9nGOnUFjK+8uCIW19xlKefvIS/ahL7GxSaoN5sEHULkthl/dwZ5uw5Duz3aN54kDAEFx1Pi+j3A9zjdeYXW6wNpBGcBDEFGnkRlwZMAfzzPJdRVFEQxzGtKXyjvjA3lRBLicOYURTiOR7+cEBlih3cunhRkqCyjOWVA8TZ3pgeFTlvRQG2ZWE5HkWWkScp6+vrJc5VTeRqq4HnVFhfvYSm6dimVWYW8jxnOBwSRRELS4tT+EaFtUsbchtDOpKTyQTbluRA3y9wKxLGUOQGeV7gVV0G/TG4TcIgJs93Gt3dcAX1kv/bezEvyLEdDT/o833f/2qGo055Xipr7zheWaKcdRBV1kWV4LIs45lnnuHnf/7n+aVf+EUqlcqOUuW1lB13H7eu6zzyyCPc+tKXlgoSijQzm/lRznIQBKWyidruag6AbZtsbnXZ2Njgl37/fTz++OOykcu0CqH2OatJqTJSo9FoBwFIOaaXj70oy2alakiel+QNVbJU5zmL39Z1fYe+qWEYPPPMM7z5zW9mbm6OX/3VX+X48eOsbm2ikeNYBmmqmPtXEpJM06TX6/GWt7yFT37yk7zpTW9ia2u7/P4sy6hUKjs6/c2Oa8cp/9P4WobKNqnOjl/rZ68c/zA35Voz0bZb0BlfpD/eQJg5DafN97z8rXhWg0lPJioMoVPX9vO9t/0kUTzh0PL1nH14i/9870dYXV3FdV1uuOEG3vSmNzHcWJeNKJIIx7bpdrv8X7//n3j7299Oo9Hg3LlzfPSjH+Vn/rufxXI9HrhfagK/5jWvod/v87u/+7uEYUij0eCOO+7g8NHreOCBB/jsZz8ru55NJnzXd30XL3vZyxgMBnzuc5/j3Llz1Go11tfXed3rXseLX/xi4jguJUB/4zd+g0pFyqsePXqUV97+XWRZVsqgqXVkt21WdmMWYjGbxVbPgy4EeZZQcR0cx+EXfuHf8cW//ZvSCVdOpOfaZRMzRRLL85R9+/bRbDbLjqFxmpWdfl1XNt1KRYbrusRxXHI+ZnkdwDS4z8rsvOp2m6YpBw4cKLvSBkFQromz9kWp6nzkIx/hqSfP8tM//XauP/kiMFUgLyspvu+X+1X2O89zxF7PnLjyugqhlbjmq9mzSrXKYLhdBlxRFBHGYVlxyEVBlMQURV72UlDBrEzSCCaTAD/y0XWBZTsIrcAyHTY2tjBNG8MwGA5GuJ5T3m9l142p6tF4PC7hoarzcrVew5/CWnQhZI+IXEMIXUJLDRmApUWOjqDaqF/TXIRrU7d4BLhlj/e3gddc5TO/AvzKtR6EimbzPEfXDAzDIk0EtuWST7GcoNHpb5GkFo1aHd+X3Vsm8ZhJFJOIjCgrmEQxTq0ynTw5liWZpLohG03Icq3DcBQRRTZiupjaTo0cnTiN2dzaZLHVIgpGtJaqtNpVnju/RnOuzaVL63hOhSy1cAyPIvNZaO3nwvlVkmSDYy9aQBcSVxSEY5aX5li9uMn8fJM8kqSmTnfMOArQjTZ+GFBruJx9qs/SnMtG7xLVhovj2fS6OWbhkiU5RZZTpCnNapPN1Q6BH0AWMpok9EYO43FtGkxI9meWRziavcPhBIinrPD5+Xksy2IwGGDUPApyLMel2x/gmA6hLrcTdVEaItt1SiKDbJiy572XLTXnFrGEThZE1Gt11p6/iOakJUZXCCH1C9OYpSVJJFSdheIiZjSVn/PDQEbegZSEGY7HOBWPoNejXpETo16vs7q6ShiGNHOPenOBNI3RdB2rYjOabKMhyJIcQzNJRXKFusVuDNzs+ew1NA1G4y6LS03S7DI0Qu0zjmMMw8KynfIZn3VglQOlnGrLsjh58mTJfFZZ1N3HcC1OMsgs59mzZ7np5pvJZ7SMZ7dX76l25iojMduWda8RBAGf+tSnOH36NM8++yy1Wq2ET8zO5dnrOlsKVUbWcSzSNC7fU86tWmTU9dotV6cWuNmsklpUZsvAUqNT5/CRg/T7ff7P3/x1Xve61/H6N/7wFJo1LrMXux1kdW+Ubuodd9zBk08+ydLSctldSx2jIj7+0/i7H3vPyZ1z9+/jO/5LDqFlDPwOORECWKwfQE9rTMIYZ0ocixMQSYLntXD1JiIy+NIX7uPs2bP8yI/8CEII7rnnHu688048z9vRsa3VanHs6FHWVldZmJtjc32dbqfDxsYG7Xabs2fPcsstt0jCVJLQaDR405vexHve8x4ef/xxsgK+8IUv8KM/+qMsLi6yurrKPffcw/LyMmfOnOHhhx/mHe94B7VajWeeeYZ7772Xffv27WiU0e12OXbsGLfffns5d9RcUtlQNV7o/sw6lju2L3LiOMEwNP78Y/fwN/fdh2lp2I50BK2pQMDs/FXQkMXFRebm5qlUpK5vmqbU6k1JxtNTBBppkpV2rXRIZ2z7bAe9SqU2rcyZmGaOYViAtB/NZrNcv3q9Hp5u7kgQyHWgoF6v8+Uvf4n3vlfwvvf9LmF62Y6q7qAqe63aWEuljivHbCZ5t7Oc5zlptDcXRWGC1Tnruk6OVp5znmfTCqi+ozOxuk55WpTcoqIoSPOkXIdc1y2dZNOwUAUkVa2Looi5Vrvki6hgScEJ4TLfociAvCgTJY7rMQoGO9bdq/Ft9hrfFB33ZuWpGo058gz63YwwjKhVJd4kihLsisDQLcIkZzwc0Z5rcfLGb2McDhltr9OunyBjNqqcYkC1HFvXiLSEJIvJhUanXzD2I4SWYTqyXJ0WPhkDDq0s8pVHz+C5FiuHm9RsG12EGHqTDJeqCzXX4vzZ8zQXKpw93+HWmxZo1Y+z2n2ebieBwmJjY5PF9glW10Y0rnd59NEeXhMunRkSDQLSqAJpmyxMefnLjnPp+edZnl/k3JnnWThwkswAT6sx2Nygces88WjCs4+d5fAJk6X5CSuHV8i1AUlxmXXrVirESYaOLFGryEs5XFEcU61KGEOn05GqE3GEZVr0t/s0Kw1WV9ewDZOTJ47i96eSfEtLFAI21tfIe13WNzf2vJe6rjM/P09vs4+fF1RdD80SeE6Frj8qe7o7jkO73aZWr7C+tklrrs366jqNRoNhIMtQ270uOQW1aoVgErK6dokszanVGtQadYIooFqvkRU5XrWCV60QB6PSUc/SCNcB1zFYXDnMM0+MCSZx2VFQRc2zP+HayHu6Lrj51hOcvP4oWR5gGI0ZYyHxUllWoBsS2uJ5XonNm8VmKqOTJSlFmPO2t72N9/3Oe3YYstlM69XGrENaFNIYnTp1iptuvpn9B1fKLO/ucxqPxzvktBTUYDbbvHv8wi/+O86ceVoqosy0k1dOo6reAKU0ksKbqXJjp9MhyxIqFbfEmBmGwXA4LoMMlYVQXQxVtkRpZO52iNU1UOdYFAWj0YAoCgDodjt84APv508/9nFe+9rXyizblNinrsjuxVbZpaIouHTpEgcOHCyxsArmMqtDPTv2Dmj2qkz83WYyrxX68a08FHZVQWiustXf6Xf+fTjTe+0zLUJWN5/FqBmko5QbD/4zsgloukGYKKlTA1NPEbmObTsMBlusXTrNO97xjlLm861vfSt/9Vd/xRve+C/4pV/6pVJ67dd+7df43u95LR/4wAc4efwED375FIvzC9z76c9w44038sxTT/Ovf/KnSoWH17zmNSXG/9lnn0U3paTfJz7xictNJNbWePz0aQaDAXma8t53vxs0jVqtxsWLF3n44YdptVolefnNb34zn//853nve9/L/Pw8/82//FcUheScVCqVPfkScBm/q+b6bEA9u50uCtIi4/U/8P0kcUi1ViPNwpKAZ09bRPu+TL5I+J/kG+zbt38aHCeymp2mpFlBGE6mTWwEjmOTpZKUNzc3Vzb6UAohCt4WRRHNRpuiKMoK4XA4nMqSTcokyZEjR3jRi17EU0+fKaU7lUPoeR79fp9Wu8HZZ5/iX/6rt/Bb7/59qSM8rbCpa6MSLKqitqfihbYbaiE19otMHkt3exu4EnIRZ5ebeaSFbP8cxhHdbleua8h1uCgyDGFNiX3SgdU0jTSOiaIYPwol9Ce/7EjLVtJ6uUYMR5LHVK1W8TwPx3HY2toqz1PJBtq2Tb1epz8cIKbrQMXy0CoaQRAxGA3pZBlVzwIhysqf2te1jG8KJ1kTgna7LXVKeyOEELiOg+fKLliO42AYFuOkR6PqEsQxKysrBKHPxUtD3FpAe1+dzlqPQX/E9ddLJq7Q5IKqGSCyy8QRXdcZ+gmCCo6TYpo+/d6AG1cWcDybjXM+N77kJEmSkUUGg07C4YNNkljjiSee4zu/Y5ksDXn2qW10d8jc3DJupcckGBFHgv52hufOkRYZa5e63HDDjYzDdVa7Ji8+4NAyYooo5r++83rOPvEshBZkz2JaCYvzJ9CMNue3euQG2NaAu+66g9H4NM1alWBcwfNyrj95jPPPXQTT4+kzG4yCDY5ddyOjSYiJhmlZhKHEdSkNZBUlVyoVNjY2qFarkqynGXQ2tjiwvMJTTzzN8twCFafC5uYm++cXcV2XCxtruBUP07IkIaHfA66UCFMTtR5reLUqpmOTRAletcowlllf13WJIinfdnEtw9RMRsMhzrR0pVQsVMZ6bW0N262QCYiLDNN16Pf7uLbsqri5uVk6Ki++4ThZEU4JGVIybuQP6fW30bUaIEkPSRaVx3y17CxcfWGs1jyOnzhMGA0piqIko8HlUtlkMgEhWx7PkmCUYVBEtjyXrcQNU+dVr3oVx647wtvf/nbZuvTrkEFSxjnLMk6dOsXR48fKspyCPmRZRhiGDIfDcuFS36WywVdTDThz5mnyPEXTDIIgKp1qRShRkb9hGJLVbBhlV81KpVJeg2pVdk2bbdihtIlnHfTxeEyz2SwXH4UDVizy3Y7SrLM8C9FQWYc0CvngB/6AL3z+c/zKr/wKrusymER7EFcuwzg0TeP222/nwx/+E17+8pfTbrdLPdevZeyNS/2advFPA0ot7FkFgmsZ3wpwizwTjMOAVMuIQjCTNraVkqYFmu6RJBGWpyHieQo9J0hSPK+JbjZKEqya55qmMer3+Lf//c8hhGyXvHbxAvv27SOKIj72sY8RxzE/9mM/xrvf+x5WL1zg+HXXQZ6TzFT9ZgNGy7KYTCa8853vnHa11Sim0IDf+73fo1qt8s53vpP+NABVcK9Tp06VTmGSJPzET/wEvV6Pu+++m+3tbebn58trpKpRu6/frHOstp2FzJUk0SjkrrvejG2bVCoumg6eUS+dq9FoJHHPplOSxE6cOAGAbcv1aTwel0oUtm1PHTnZ/a7f76NrlI69srmqYqbuQ5ZlROHlpiiu6+J5nuQxaFLLXn2XpmkcOXIEwzB45JFHymMtigJDt4giWVV9/vlnec973sPrX/96jhw5gqbJNUatmWp9eSFOiTqe2QqoPr2/QRCwl5M8GA3Jp5VpVUlW3BXbtjFsE900SJKIOJAOdRiGZebZEAaW42C5lpTqFZKjoWkwHvsUhfQd/EmA0C4/N0r1SckQDgYDms1m+b6qBFjTdSVNEglf0XSErlOteCSxTy5gono1zM8BF65pPn4tbZP+3kae52i5RhwmTCZj5ubaCB3GfsBg4tMfj9jsd7A1l2G/z3jYY21jjf5ggOcW2HqV8baNrkWsrNQJkxh0DaGl8sJH0tj4k4w00SlygyQKyLRzBME6RWwx7vQ4PNdm4+w5troJi60aRw82We89xyDpcfhgi4weadFku6uxvt4n0Zsk/gppNGbYNckSk2fO9tm/coBMXCQrUozKAkW6xXJzEUffYv+ix8rxIV6tSuH7tGoaftrh2e1DrJ2ps3QoZflQDX8wIlyLWbAWENaTZLlJodcxHI3uVs76cJ1nt0Yk5gL11hFWDt5AnBZU6xVsTwcNNMskE5TNGCzLotVqSThEq4lhW4xCn87mFpZh0u1sceTICuQxaeZT0Vz8Scx2tw/IjnnCMgiiMdXa3g6UV69TIBCeRVSk6JZBrVZlNBiw0lrEBiwd0iRifn6Jdr3BXLvJoUMraHpBrVnBsUzMDJhE2LmBpTvUqx6eY7G8NE+Rh2SpT63ZYHOjT63qsrLi8pIbDjGJeizsNzhwuEWjsYymW0xGDqFfYWNjSJKFxNm4zBzPlut2Y1wBbMvb8zxfdOM8gd9h0Ouwtd6jSCxMvcDUwTI0yaTNclI/xvdDLmx32ByPSAwdxzawLV12SCpyKbGXpkRhjB9GLK8cZmHfgSk+Lr9CSB52LrizmVRlpNMsIAwnnH/+WSxLsqKzJKLIEjRyRoMe42EfjRxTFxRZgqEh/58XmEJDvwoeWxcZlqGhTTupzSpQRFHEoNcnCkLq1RqNWh3XdnBdF8dxymxSs9lkcXE/zeY8zeY8c3NL1Gqtsl1pq9Wi0WhQq9Wo1RrMzS1gGBb1epN6XRrIer1Ou91maWlphxwSUD7vs9hqdYxhMMFzbZ568nH+7E8/wmQ8JI5D8lxK31mmQ5rkaJqUeUpTSYKNooSbbrqJL37xizsWoFmc5F7P0OwoCnHF63LXuMsvJYc3+9pru73GtR7LtQ/tipcQ+p6vq43dx7M7qLvaS51nUWQzL3k/Z0lLe302z9MrXnudy17Xdef3qdeV9+7qx77X5/fmPuy+PkmUYouEimZTt5sYZkZU2GTYUGRYpoB4SJrFZIWPVvhYIqe/ts3f/M3fUKvVaLVafPrTn2b//v3kmkWh2+SahR/nWF6dSeBz6Mhhzjx7loOHD+FWPJrNGlHkc/LkMcJwgmlq6LZNJgSFrpMJQQqcfNFx2gtNHj79EF7N4cy5p+mPR4Rpwne88hUkRc6XHjxFMA647zP3sbm2iamZmJrsHliQ8qE//iNOPfgl1tYvMhh20RASUpjl6EIjieJyXin7ttc8A8lNy5JcwimLnIpt8e7ffhdJ7EORkaWxJKXlAtt08McBWZKztLCPhYUl5ucXOXLkOqIowTRthsM+W1sbaJok0+m6wDQgS0OicEwcTaBIymdqMhkxGg3o9bYZDLaJY58kCYiiCVE0IYx80iymP+iysbkmyYQiR9dNqpUmzcY8tWqbMMhIk4gwmHD40Ap5lhBHAYE/JgwmaOikcYYuLP78o3/CR+7+EAY5aehjisuJgTRNCUNZcSiEBppOIbTyBTKbnueUL5Bya1ESozt7r+3alICbRLIaeunSJfrbXUQKeq5RBBlRzyfqhWXAYFlWaftrdQfdyMlyiXn2JwGD/pheb0Sn06XX6+E4DpZtYukWhjAQucA2bBzTYa7exNR0PNsplbiUylHVdtGzAjFVMDMsHfIY05La4bbrUKlVySkwbQvzBZRAdo9vikyyaRj4/pjJZMTcfIvxZEilUpER37TXt4qMhJDRxdLisjQymmAw6BHFAYuLcxRAtVpnOBwyGk4wpg6IAaRpxnAwnkqtpFx//CD93ojtjR7LK4ts9wekhcCfhDzz7LPs37dAvTZPxatw6dKA8cDAro8J4pR9+0/Qf+ocT599kqOHlgnTAmEU2HaFL3/pcfyooD0/R6ezzr52Sn+wxeJiE9ssqLgeC3MW64MBT5/bRhMOnr/F8uGM0WDEF+9/DoNlDDegtVCwtZ6yuRaSLnqkaU6rVWEUaxzcv5/zz62RxSnrGyPyPKferGE5U/5kShcAACAASURBVOF3TZKPVMZY13VG2z08x8H2XFkiMm1aS3XG4zGT0bjMugVBQMWq4ocTLNfB8zzCOJKa1oagYO8o9fTp0zimxdEDKyRZyuraJSqVCs12C0M3MIQgyxM6mxtUa22ElrO0tESn0ykdwrWNSyw25qUCQhTj+ymTyYS5ubkyS9lut9GNhIOHFtneXuWmm29i9bkOTXuZbmeb8Sik3dSJ44CqN0cUZtPINChL9bPO016/AxRi74YaplWQJgaO3QDGRElvWnISCN0BbChyxsEYQzhkuoBEJ5vCCiThUJI1gjjYoX0J8N73vpc/fP/v88lPfrLMgO7VhWo3llYdv6ZpaMLg+eefLyELcSjbmw6Hw9LpVtlQlQ2+TJTQOHv2LLx6j3OfkknyPMc0rZKJ3mw2d3RLUiRNIQT79+8vy2dKukc6oVqZNb48x8WOY7EsWbo8fvw4mqaxtbXFwYMHcRyHwWBQZsElvGJUEmRU2VFlr2YF/R3HYW5ujrvvvpuPf/zj/NZ73kejXqO73SMKfcRMq+NZLPTJkydZWVnhwQcf5Du+4zuuOdP/wuPr/+ze3/uPPzU9Cy36xoOA/3JjFv+uht4oqC/V2dxKiETOUFujni6hFYYMRIqCIgdN3yYM61hui3484Ud/9vX8f5/8Ir/8y7+MZVncfPPNvOhFLyLdo9qhGzo33XILG1tb3HTLLRRC8O233MpkMuHml96GH8VlKVtJjy0sLBDHMUcOX8e//qmf5p577uGvP/VpWq0W3/d9/xyAG264geuvv54PfehD3J/C4uIi8/NS7abZbHLbbbeh6yavf/0P8eSTT5OmKa961R20223gskqF4zhSQnNXlnivbLymaTKLqQuqXo03vOFfsLV5iWazCUi7omAQw+EQ13U5ePAghmGwf/9KabN836ff75Oml5seKVvZ6/XKIFtVzWbt1mWnXUIB/KkOvgzS9RLSp00hKKoBiOd5WLpFs9mU1b3IKjOjKuO9vb29g6sSBAGabvNnf/Zn3HLLLdxxxx0SSjO9zwoPPZlMyoz2bv7GbFZ+ds17IX6FBlRcD+EJsniCBnjVqszUJgmDgeSJWZaFNt1HPHXWNU1Dc2WmezStMCTpdD0TBe12GyFEKT8q5Xqz8jokSUK/3y+fCU1IKG2/35ewjikOOssyPK8CmsDzPLQp7jzJ8tJ38H2fWq129Um5a3xTOMlM8Y/OVLewXq+X+KnZhyMMQ0ajSYlhGY1G2J5HUQgc26MoZB/2LKuUD4C8cAWWJSNRxZ41TZNBf4RlyHJMre4RJhmmXcMPxxw+tEwQRTTrbWzHQhM+9arHvhV44qnHiQIdy5bl633LBzCtlLRI0ISBZXrYbgVd09GNnGZdHqtpGRL7UxTYZkSQ2Gz2Y264boXBxedYONwgSQyiMCYKYP6Ax8JyHd8PGY7HuJUE3w8xzYzCaDEahmxvd9HIqNVapW6sKruoSWmaJsa0sYeNbOIQhxFFmqEhypK16ljTajQkMcoTFLHM5qT5tISfxliWuaexAtk0Ik9Smc0HnIqH6dgMxiMOHVjBMKHX22Zrq0+9NocxLZ/UajVZ9h4MaDQaNBoNDF2nd/GSxGVVGiXRwpjqWtqOTuTDwmKL4XDIxB/huHWCCaQppFlElqdookY4xSpDIaXuuJyBUmOvc4rjYM/zHE4GNGqyZFmpe8SpLyNyoVGg4VQ9XNdja22NuubQ6W7jmBbHDx+FYmf3pdkssGmahGGI4zj8wA/8AH/xF3+B53mlAbgWp6DEjSUpSZbS6XRYXj5AFEjpIgVPUCVqVaJUxtJxLHzf5/TpR6nusX91LMrBtm2bSqVS/l/X9XKRUcQ31VRGlYDV+0KIMhsoYSfyHqtzlUxrrYSmaJo27bpYlAuAvE87M4q9Xq+UhFLnqF7KrhRFQa0mJYr+6I/+iLvuugvX8chzpoL3O50wBf+Zn5/n3Llz7Nu3j3a7fdW58E/j72/MBrVXc56+lcbs8We5AaJCEhfYnsb5za9wW+sHCYIYgYFlGKQUFFmI6aaM4nVqVY+Vo9fzQz+0n0ceeQTbtnn5y18uHbk9uk4qVYnXvOY1HDx4kCRJ+LZv+zYJU5vCnYQQ3HnnndTrdRqNBrfccgu33nornU6HVqvFnXfeWUKodN0oSVa6rvPGN76RPMp2aCGfPHmSo0eP4vs+L3nJSzh+/DhFUbC0tMRo6Je2oYRSaNcW/JiWTugHtFrzfO6z99LpdEpVCrUvKTk5KW3C4uJiyXmoVqvkeS6bQAlBpSJhf2maltwDZS+VTrHiTOwO1CoVt3SmFQxIyq9eJvP5/riEvihsva6ZGIaOI5zSd5mbm6NardLv93c4dnmeI7QMIQo+8YmP0WzWednLXoamGTuOZ1apaDfG+8qKzeVn8KpOsqYhBJi6TqVSoVqtUvF0fH9cXhulgx3Gfml7VVXP9/0SBjibCBEFiFz+bQhJyDYcqwxC1PXWHQs0eU81Qy+VQhQ3Ic/zKQHQROhTLskUHpOk2Y5K49eid//N4SRToOsCTejopiOVA0YjyZBMZRMI07ZwDB1Nk5NRsdOLScD29jatdpP+YIRXcVi7tDGNiAyKQmAYknHpulb5wAshGHQGtNseWa4RJ3D+4ogoEjRbC8QJRFFBmgRYVobhCE7urzEaDzh48CSW65JHE+YXDvCVR86xf2WBIJigCRPPc9js9jFti6pRZXGhjaHnGIVOmo5wLZs4K/jKo2skSY3hIOCOV387aT6gcOa45WbBRz60yvKyh+m6PPbFDRxXEIYQhgZU2px97gLDcQXXdWjUKly4MKBerxNEPtV6lUqlwnMXnpcZuwKaU8c3jVNErpHkGRkFk8AnTeRDe/jwYVkimfZHRxQYtoHlWvhxgOmYaCImioKrtpV1HAerYiCmHXJ00yDJUmzXIS4k3si2Lf6r7/pOslRnvbdJs9ks73e9XgdTcGljHa2AMElotFu0Wo1SGcPzPHzfp9sd4VkyQ7212YPCotffJM90isJhe3sbXVQIRwWjYYofXG4GsVc0veOJnP7PNPaGW7TnWziOyXJ9jueeO4PtmKRpTqELUk3jwdOP0h8OOXjsGFZWoUgzTEPgd3pU5mV7Xon9ks0DFO5NjclkQq1W421vexvvfve7y6zE7JjF3ar/qfORpS4HzdC5++67efOb34KhUTqbilChzlMFVNVqlVOnvsxzzz3HA1/+It+zx7nPtn2tV2VWRC2Qiq0NspmA67qkqawEKMLFZT1TvXRW1fnoulYGQmqRS9N8R6ZdVjuKMlsMMjgDSoKiwj3PEjRmHSp1fdUC8pm//hSf+etP8Tu/87vU6w2CYILhXNZEVouMbdtsbW3xlre8hc9+9rMcO3bsqkov30xjbyz0t6ZjqZ4LuKxt/a16LnD5Pqg5rMd1bjv8vYTdEbkWcPorD3LgZbewvO8QOh5JGGGadRJD574HPsB25xLHD7yCmw7/MPPzNq9+9atLR212v7ND0yVx+NiJ4/hhIKXKEmjPVZn4kr8wGk9otVqyCVO3i+M45HmO53lkWU61WpNk8emcU4GzkuPUTIMgjsgFWK7DJFQJhwJdN7BMGUT3un0Mwyq5M6U6zq5H9mr32PfHLM4v8D/9z/8jf/u5+6hUKhi6KBtUVKtV1tfXEUJw/fXXs3//fqmWMDdHlhVsbEhJUZXNDkOf4XBYVrmEEAyHknsyS3BWNnO3xKd6HlXgrmnyp+KtaJoNCHx/XHbvU823HMcppfBc18W2bW688UY6nQ4XL168rB2dxXgVhwe+/EUurj7Pu9/9buYWD5ZZV+WEqirkrIKI+rl77VN/y7XhSiiXhiAOA+K8wLUdRAGDXo9eb7sk4qt9VD2lMCafwTiMiMS0Y56mlwkTXdfRMkEcyGskhCCMQjq9fhnASBx3FUOTzUd838cyjZJYOplMSKO4rJjnuQywiqIoneRCXF4fhRD0+/2rzMYrxzeJkwyInCRN0A1DYoBmep+rhUzXdRqNBmEYEqQyCxUkMZV6DaHrJHlEGMcYQkMK2E/xb/llpr4isOV5jo5DGGRYlovAoNsdTcHgKbqoUuQag/5YlmbndQ4dqfDEoyHj8QS/f4mqbmIaHgtLS/SHI3r9MVoa4Xguc/MVKe6tS5LD+toFDizuJ4lCBDrbA+hth8y19xMFAZNohEZBGI7R9IRKxWHf8hy6ZrKxNmB5RU6Y7c6QiZVjWw7VqkPFtAnHIYPBoCQEKAzrrPOhStKGYxGnKZ1el6IocKsV5l3ZGanf7aHrOrVKRRrJ0Yi4SNHiKYlCExSFbLCRpntLqFiWRZFmBKHs4MfUYLTbbYJgQkGG4znUa3W21nsoneN6vU6aphL2MfaxNANDaNhCw546Wuo8lESZ0AzyHII4RtMiHN0jSXvUKsvkRUKWRQQTwWjok6WXF6LdJSa40nhc/sfe2KWFhSUGw20GwwjPq6J0dvOiIEoT6u0WlYYs9wUTH9swmas1CAYj4vrl8ymKokyYKJKZMmiDwYDbbruNVktmynfjkZVB2kveLUkSXKcCQvDUU0/x4IMPctutN5cqFLPBohqaptHr9Xj00Ufp9/usrl7RKLPc/+yCpkTt1bOnnH1V/YGdsnKKQBgEUdmGVB1LpeLukIMTQpSZrVlMYp6nM5lmSoOr7EWtVivZ60pRZDaoUKQQ5SjXG1W2Oz3uvvtD/NzPvaMMyHZjRpVNStOUl770pZw+fZrrr7++3P7rG1+/A7vXdt/C6INrHlfM038EQz1jWeAT9Ce85ODt1Jo2DecQD5/5NNvBMQ7tv5GigHSc8FzvcZ5efYzDC4dwPRtDyLbPysE7duwYo5Gslu4eGQXomoR/2RboGkWqk+ZgThvmGJZBt7NJt9ul3W6X/I0LF1Y5fPgwQTCeVi1FOZdU1k/TNBzPk/NfE2iGPiV1JZi6OQ2yNQzDQoishHQosrCmaWS7OBFXq6C5rku3t83nP38fFVeS9JSNmW3brEr60imtYkxhnmpdUY7vYDAonWGlNDErr6ZsjTredruNZVk0Gg3iWBLV+v0+YRjS6/Wo1Wo7jl1lPeW5JmXyQB6HXto7BX1oNpsYhsHW1lZZfTQMCbtwHIf19XUeeughXv3d+67gSszaUtipDrIXzPByhfFKJ1mtNXmeletwMJVgnW0AYxiy2yqAbZhlpXQST6Z6ynINDoOQoihYaM7vyMqrdU0d53g8fc4MKISsGubTyzmZTGTl1ZRqJXmaYVm2xFdHEUzPPZuaChXMqQrHtYxvCie5oCAqUgoNTFNnEvpsdEZUq1Ua9RrDKeY4Mx2iqHuZKJRGtKpVmU3QdVx3DjRBd0MK/ruubCohhKBalRN4OByQZRn1RhXHdUjSGH/kk2UZc3NzeE4FLS/QDIswjMkymzg2WNlX57nnh3z+gTMsHJij1TjB+bVnqHkp2WAV2zaZm1vGsnyWF1qce/YiW72AQapxoO0yGbXZdDu0zTpPP5myHYSMezoi7OM6Aak4hOEM6Z7Xef5swD97ZZvzTw8Yr4/5rjuOUWBy6surpFlBqiUkqUWW+dxw9MVcuLDGymFTsl8LnShKGQx6HFiaL1s1AjiOSbc7lBNvqiDR7XbJLQvPtTAWWmiaRr8v8VeVZoWkPyAMRlS9CkVe0O2FHD16dDrBN6+8l0WK7dmIPKVZq3Lx4kWq1SpkdepzsngfhiGXtjdIRcryvnkuXbqEpucgBI1WFSvQ+f+pe/Mgy87yzPP3nf2cu+VWmZW17yoVEkIgSkJghCwEiKUlbMPYMGaGmXH0jLFN93iMI+zumTBEm4kJR2OHI7rx2NHdTNtjT3tMN2YxYpEQCBDaSqWSSqKqVGtW7pk37372b/74znfuzaosW7a7Y+QvoiKlqrz3nnvOtzzv8z7v8y4tqdadQVClXqmUWtM8V9qiiYkJTMMhjiNqtTpx7CFNg7H6LqJY2dYZ+TQWLp3OFaIoKh0XttJiqWsvAJFR/DsZmfCu+44AFy5dZHp6urRQM02TgcwJZA1r0GPSN/CDMdrtlLjdZ3x6AtORbNAhuqQAVblxiRzbcsqNQV+bZXsMwoRP/NIn+aM/+iPa7TZhcTB1u93SsF2zaaOyDctU6a1qtYohJY9/5xHe8uY7yI0M01ZSpiAICKME27KxHeW88Wd/9qecePbJwrC9veV3992AWqVKu93Gtl3Gx6u4rsvk5GTx+cNUpW6/mqYxg0FSunmoDW3YaERLoJYXlzbdmyzLwBAl027bNp7nla/Rz03NDVAHr4Vp2uU9abfbxHHMxsZGCbo1G67Ty1kYUQk8Hn3kW2RpzC/+4i/ST4YsmQ4M9NzR1eSWZfHFL36RD3zgA5vSm2EYIpwAsgwzTjBtlb0xMbGEek4ZksQAp8i6CFux54M4wjGHTP+1YzNYeLVAcasiv1f32q0K8vJ864YDf/N7XW+xd23KevN31pKgTZ++6RAd/e/R9/7PPbZm42/021uwt4ZENyfSbyWVJJN6rc6PX3qJRx99lOdOnVTuKRLyNOO3f/u3eTyKePbM4zw+92eYWFTiWZxKxKHp27jvlg/z+KNP8Kn/4x9TadQZG6/QbK7xpje9mQfe849gtCiwkEcIOdSerqysUJsIyGRMd0OBunq9ztLSEmtLy1y9epV3vetdqmmG63Lx7Ctsn9xGo1ZX81jmeF5AkmSFB7AaGixrBhaGzYtMw8JEzUDDMjEsk2azycTUZAmmtyrw1Kl1oPQHDmyTj/63v8B4TXX98xyfwaCH7/vs27ePXq9HtVpl//6DTE9PFzIvgzNnzrFtcgLPUdrg5tqqCqiTlDzNaHU2SqBdrVaJ45jbb3sD9957L7t27eLqwiKmaTIxPkW9XmdmZjuu79Fut8nSiB//+CVcxyobaT3yyCOsrq4OZaRxjHBA5imdttY6j2HbrjozZSHvyELGxsY4cuQIc3NzZVGcbh5imiZf+MIXOHbzbezZs4csSbFtF5kLcpmWa2uUGLkOHGd5SWhsaRuHcqLI8owkDXFsi+bKKvVaQGxkbAwG9Ho9zMJxiEjJVGZmZsnzhHa7SzcZlASFlKr+xLItrly5Uu6l+hkf3LmPJM9ottbJsxTDcEopRxonRF2Fa3JTzel+OCCSqlvkels5htRqNaJQkamOW2Ew6OJaAdKUjDfGgIs3WrybxmsCJKvISEeXAtNUkV4ahywv95iZnsISkCYGcZSSpar4yfcqjI2NMRgMSIoDL8nSsshJp3Y1g6UXnl5o0SAsbdG0dVWapvi2UXa7MQxlz9Lvu6yvtajX1ef1ulexiugliiLVNafbw4rbDNYXeP2bbsI6d5XBhWWazd30+tCQDfp9FwQ0myvcettRluZfYdfsFEiTsy9FnH1piUrFx6tKcmuF6uTNnL+wTrebEoaCHXt2sLS8jOsZTE6Nc/aV8ywtrpEZCoz4gYsQskx5lR2D4phut1v6PqrWmqqKW+vI9NDR/MZGm22T25Q+M81KpvOVcxdI05SbtniWcazS/Hv27CktwLQ9m440fd+n2+3i+z4LCwulBr3X79Pr9cqNXDsW6F7uy8vLSKns1uI4xjIFQpi0Wp2iyKJFEjfxfBfLtLFMm34/LL9TkiSlL64GWNfOQyEEcRIP9bpb2NwBZVosDMMyZXZ6folGRTJT90jTiMHGIqlhU3ddTCkwBgmBEMTWsJOcHmmSbZJUZFmGW8gYjhw5wm/8xm/wK7/yK9gFg1CpVMp7OAouNMsRR2kZVFQqFZrNJp///Od53/vex9TUVAnkTMshlylzcwucPPkcZ868zMLCQgm8txraig1gYmKi1NYN11vBiBVpwzzPWVtbKzdo/R11q2kFotMSQOt5VjqPmGpj1axzr9cbKTC0SvZC6wVHtY2jFdBBENDpdGg2m5sANlAWLmZZxle/+lWeeOIJ/p8vfqXUKY4W3ujrj6KIvXv3Mj09zaVLl9i5c2fJQFmWhRX2SJFkrklGCgbkMqMvUqRpKBCUZWS5AMtCSnXwe7Z7w4Nq9Jr1nN1qHv/nHFtdy40s1/666x4do1muv8twHHVo6kKff6gjSRLq1Rrf+973eORb3+L1r389n/vvPkccxzz2yKM89+wJHn/8cXbecoSNcIVLvTU8x8CzY5L2NHfefT//6z/7DNu3bedffPYzWI5Pmg14+ukn+fKXv8qD/+hnGESqeEo7DXzta18jS2LuuusuTp48ye7du/n617/O7OwstVqNO++8ky9+8YscPXqUlZUVZmZmOHnyJKZpsrGxQavVotfr8dWv/xXvec97SPNsU03C32WIIi2uC9hGXWlG53Ono/b6OI7LmofPf/7zLC0tMTY2VgblOhBeXl5mZmaGAwcOMBhEpYzr0qVLZSAAlHUfQqhGJ/r8r1QqWJbFL/3SLzE7O8uJEye4dOkSQggOHDqsCvAst3yWOqDXhYqnnn+ORrWG53l8/OMfZ3p6mieffJInnniCJ595mpmZmdIS1fO8oqg5KZpquOX3T5KEmZkZKpUKP/jBD6jWayXpA3DhwgWeeeZpPM9jZnZnAa7zsrveqJ/031V6pd9DCFHasCXxgEZN+XI7ReYeL6DR2FlK/tI0xfcr1PO4JBw03siyjFq1WioFNF67cuUK0hC4hUS20+kw6CjcV6vVSh25HLWtE6L01Nd++loGiFQkTBInWKZ5wyzpVuO1YQFXpIc1IIrjmMBTxWeea0OWlgenvpn6gPR9nyRJSr9BGE4KnaI1TRNySZakZGmqDqYkxSraIJvCwDJMDATksgBACWkaF4djTLsbkmQ5/V5Ip9sd6S1v0u+ptMHGRpv9e7Zx9OaDKk0jJZ7psrLaIZcGaeIiZYV2Z4Dn+oxPVKk3XFzP5PTpl1lZbdLthXR7Ed1eSGNsjNVmmzNnl1htxhi2uiemY5MLQZJJuv0+tqc8HM2iTbNKMeUlSB1tDzkKSvSE1P60Or3U7/dJkoTJycny/fr9fhEFpyRJhutuna7Ik5Ruq13qQYMgKIvRhDCQEuI4IU0zkkRVFWvwoxeJboKi/TTjOCaJY+IoIs8yLNMkiWOCoEqSZBiGxcrKGs2m0qkncYrMTTaabbrdbul2kBfOElLKTd3ftmKVQXdL2nqJjDK+eo4tNDe4sLLCRr9HFOd0opRkEKprdmyEZZKIrW2gRh0Y9B9dQT0YDJiamuLgwYMFe2uXLI1mBfRr9CaoGc1RWcf8/DxPPPEE4+Pj5X0WhrqeM2d+zNLSEgsLC5sadWw1NOicnJzE87yyw5O+l/q69Voe7VCnZRr6O+gCmVGArz/b8zy2b99ezs2SgS7Wtt4vwjAsu/1dqy/XKUtdXNhoNMogQQdho3IMHTRvbGxw4sSJkkk2DGNTEYwGiYZh0Gg0eO6558qOkfowMmyBYan0pCUNrAwsBDYGpBlZmmJlkArFKm9iz28w5/SfrebQ6Fx6NX+2eu3f9LlDucvW7/lqx7Xf428L7K/Vgv5DHTrYfuyxx3jggQd48MEHy3PttttuK2RqAxrVCWanDjJbPcY272a2VY5w/NZ38uTjJzmw9wA/9VM/RWVMyeamp6fLbJ8mQPSaNE2ThYUF7rrrLnbt2sXS0hL3338/d911F3Ecc+utt2LbNvv37+fo0aMEQVC2YZZSMjY2xs6dOzl69ChJknDp0qVNBbR/n6Gv768LAnVTJn3+P/PMMzz66Lep16tKCihUfZNu96z3Ud/3mZiYKP3rR4uO9V4yWuymZRRHjhzh13/913Ech+eff55Op8Mdd9xRdkcdXQuj8i9NnCwvL7O2tka/3+fSpUs8+eSTHDlyhF/+5V/mzjvvZGlpqfRIXl9fJ03VfhmGfXKZIoxhBz1dMzIxMVF+jgauhmFw7tw5lpeXkLLoxmcPz66t1vi1/711JodNv6OuLSw/v1qtEvdD0jDGyMG3XepBtTxzV1ZWWFxcZH19nfn5RVZX1wnDmChKGAwiBgNFQmrcce016XMNwLJsKpUqqhcBVCrVcm/Xz0ybP+jsElDO/TSKyQtMkYSvXh73mmCSpYQ0zQED1/WLVG2PSuBhGwKBxDIN8lwWQEsJ/23bZm5urnxgeuLb5pBV0qCo11HFNX7gFbS9wERV4WdpRipTAjfAsz1c12RheYk0yYlTSZqlxImqOh6bmGRurYUpUpaXVxC5ZGJ8nErFJ/A8jt0a8MrlRV48s0oUCqbGdrK2scLERMDFyxtI2WJubpXJmSovnPox9YqJZXrs2FEnEjmt9grLS00mBrsxjW0M6BGM7UIIwbbZKlma0my1GR+vkeY5rh8QxT0sSxAEHqYpyLIUz3do1FU1rE7v5HlOv9/Ftm0ajVox+exy8mvAoydnGCZ0Y+UmYpuquKDd6jC7fVdh77V23bOMBlFp8m9ZFs1ms4waNQjX/5bnyhezXq/T7nYwC62Yus6wSL2o9FzYH5CnGeSS3MrwXJcL51VhouM4hIOEWm2MQdgljsAyTNZW27Q2BmVwNWrbc203uWvTUQqwmBw6MnGDOStZWVkhjuOS2c4aA2K3guM4TFaqTEwGeCnEcUicJmSOCZakWuwDm9g4KUoQqMcgSUpGJI5jfvM3f5M//b//PQ8//HDZnERbDenNRbPRnqsaqcCw9bVtwzPPPMPs7Cz33HMPKysruL5bsBBPcfnyZVbXlpUf9khx1LWjWq3i2k4JCEeBuJSSXm/I7un7rAMgDYjTNMW1veuCBL3haxa62+1i2lbJ9Oq5Opoy1AebbQ/ZEr0nuK69acPU2rmJiQllKTRSaa0lHf1+n/HxcT71qU/x0Y9+lJ/92Z+l2+2WLLEO1HX2yTRNPvzhD/Poo49y/PjxkoUamBJTGjiZSeY4hGmClwNJRtXxwTLpiwxTZMg0I0kybNvFxiDKr9f8X5siha0B9attcLIVG7xVZbthXH9M3IhJ3uqzbwSAR5mpv408Qn//0Wf3D3Wk2J1mXAAAIABJREFUacpXvvZXHDp0iOPHj7O8vIxfDUpd6urqKg888ABm4nBs+3GO7XgbeSYAA5n3+eNv/gf++T/7DbBM1lodAtcrCQ3NUg6KDmc6w6oZUcdxmJ6e5pvf/CYnTpxg//79ClxZFs8++2xp62VZFnNzcwAcP36c//jFL5WZmcOHDxOnyQ0zc6926KB6NADd6n20P64GR5/97GcRabckY1RAoFL2MzMzHD6s2N5er4fvV7hy5UpJGk1NTWEWbx3HcdEFVOmM77vvPh566CFOnDjBhQsXysK53bt34/u+ctCoqvPVsb2yy6iWC+jM2tmzZ6kFimUfHx9nx44dzM/Pc+7cOd73vvdx55138sQTT3D69GllsZdGJdmh6jdcgsAr9yXDMLjjjjv49qOPlGe1li5897vfwXVtDh45jGlYJYGk91Z9tv1NAbLa969f30M9tMWVKxfodDqYjSprrSag9taop7TFjUal8MMPCoIOBpkKJlZXFFOvSYWp8YmyS6TuhjsxMUGcpQwi9Z2DSoCRS/r9sNRzx3GKcBR7PDk5iSiCZp1N0OeAaZq4lo1pGASuCkp9a2u56FbjNQGSBaq4TghBnkE4UAxuEg5IhcC2qiWjdm16VEd/WZGGF6aBzIcPXS+40QJAUOk611KHfKvVKm+m7/tIofQ5hrDIigcrc4M4ThlEyj5GiBoL8xcZq9VptVqEYZ/xAwdYWG5x7vwKcV5nEPfY6C6TZapr2Mz2aRbml8gyBVYDe5yNOMSUK0xumyEVFp1eyCBKMWyHtdUm3TQhyU18V+C4kiSHsfFxhJnT3NggjnNMwwHyop0nDMK4jG41oAhDBTqDijLiDiMFwDzfwUTrRlX0pzcsTAtZLLDOQGmZfS8oRfZbDd1RT0d2/X6/rIgWmCRxBtJAYGIaJpY91J1pD0idhtcstucGJbDW1mEanFWLVI1Oi1UqFSyjSp4q6x39HqNM5ihTei1DNvp3vu8zVt+aJdFyBf3fSZIgkpQ0DjGzHCOOGCQJvQQsy2DGcdSGnCRI83qv42sP/FG9pmbVPc/jHe94B9/+9rdLYKmH/j5aEtBNuptYEa0LtG2bp556ire//e0EQcDVhaucO3eOxcVFVlY3txq/0TN2XRfbVLpBSwwLIfWc0xkADbhUcV+0Kc2m2W7N5OrNt3S1GanMb4yPlYywBrI6EzL6uaN6u2Gh7jBt6zhOqUnWLJuWg+j7rQNrUPrJb33rW3zsYx8rZT56PekszOhYX1/n6tWrzM7Oqr0mTrAwSIXBC6tLdGXGLjdgwquQSUmr22EubnNTfRzHssnzTBEGMt8yxzd6n/Xz2eoZvVp2davf2wrkmub1n2FZf78k5CjI1ddyI+C91WtH5S9/W5D9WhoLCwu88sorvPvd7y4dV6JUBd5nzpwhSRIl48kysjDHNHIMIREOXHzlElPjY1iWST+OwVQZuyjucurUKW6++ebyeeo9z7Ztjh8/zve/913OnDnD8ePH+e53v8vExASzs7NkWUa322Xv3r3Mz89z7OjRsjjXNE3279/PPffcw9LSEu9973tVNjUxtgTEf11m4tqhr29UFqDfY/T39RxxHIdTp06RpimVQquqnXvq9TqeNwTNnqfOPP0ZtVqNlZUV1tbWEEWXN72X64zTz/3cz/Hyyy9Tq9VYXFzkqaeeKqVex44dK9P4lmXhuUO7OVNY5TVnWcbU1BTdliqkXFhYYPv27fzET/wEzWaTy1fnuO2229i2bRuXLl2i2WziV5S7V5YNGVvLMkoHIR0k6N4C+nvrouszZ87QbrcL1jxHL6nRvWIrgHwjhvnaMVo3I4Qq2LQLNn5QBDmmabK4qPTatVqjuK9+mXHVkhp9P93AIy88k5OoOA8MhwzdrloiDAPLEOWerzOQRqbY9cFgQC5lCZi7RbYf1J4mLVnO7RtZ3N1ovCZAcpqmrK1t4LouWZwX1imSer2ObdusrKypxeBXqASVUuQ9GAxIOil1v0EucqI0glwyCBW7Y5s2FV9pW6NBWKZMsyxjeXkZw1KHJQIyAyamJkiShPWNHpXKJHmeU6urxhyX51p0Oh0s26HmTbC8vMx0RXDbrQFPnYKxisX2RotXzrVYW+ozNTutipsGHTqtPvMrTfqJYG5ulbvuup1oY5mVlRW8apUDR97Aw994nI3EplbxqU35XLjSROQ5ru2SE5ImBt2uinib7bZqz9sdsHvnLmzbptlsksQRcRpRqfvYtkWn1y0Po1qtphYvJqYBXuArXWu7zdr6ShH1TdAZdEiSlCROsRyDXGa4jkO9WqHf77OyvlQuhK2GH3hEUUizqboXDQYRruPR64bkSUrVqzCIB2BIOt0WQTWgHw9otztY/ULfi0cWqQVSq7lsbGxgOz6OaxebmUEYqcKFZrNJvV4vNz7PadCY2EZ7IyIcNEt9ml6Q2lZntOhHD1F4NCZxSGYNOHDTJI65tdZu5fIKu3ftLlOjFy9exBv0IBYERxtMz0ySpj02moq5T7s9ZAHybFN/nmJNVldXSZOMsbGxze2hYROgX1haYmJymnfcex+PfvsRfM9FZkPN7qZNkIwoHhAnIXasDovAr5KmCa2WyV/+5Zd44IEH+NpXv8zFixc5f/58qeGVMivXyVbD84ISoCRJVDYNAcX05FlSsNnKH3yQpoxPTOF5Hmma026pefmT9z/A5OQkN998c1mEM2ivK+/pio8oukilEk6dOsX3H/8hi4vLXJmbI6jZim2IY3KZ02p38FxlfWjbNt1up0jD1TcBaSEEe/bsKd1gdMOA0Ta4Wn7RqPq01hf49//2D/nEJz7B+fMXsbxhK+1Rx41+v8+HP/xhnnrqqVIT7dhV0u6AF8MlpkWVO9wG/9vLj/CRo2/iueZFeht9fnrsdh5rXuIdew9QNwSJKYiljS0t8myAnYR0pcDNK2BEyDxHlHPHxDBjjMRACIOuYdEhoyo2t+w1DAOZbVGtvkXh3qtlpuOtzW22HKPtzTXg0X7uOigRQqCVSGLE7SPfyorKsIpAKiPLlO95msbXyTe2DhY2B1Tqz/V7mTQ2f2chBGkmr/sMI9+aLZVyi/toAblUzy8vZE6vnGW9s4Ffr9DPYmzDZnp6itOnT/Od7z/GPe+8F2+iSr62gRAJwsjIBeSp5IWzZ0lsh/r0LNHKChONBv1um09/+tNUKhV+/mO/oFLYpoFhGuQCQpHjjtV453vfj2kr0uFdD30QKcCO1TpOs4i3/cRbVECaq3tzYO9eJJAlCa97wy28jlvIkER5jLQg53rvfHuLWyOlxM6VvZvap9RodXqMNSZwham6+2UZhQcHGUqSmaYpsZkTpzEvPfsi//tnfxvbUUVdYOB5Lq1Wi8uX59i2bYajR49hWQ6qa2bE5cvnGRsbQwhJEHiKEEpTNlobCGHiuBVmZ2f5vd//XdbX1zly8zF+7dd+jdnZWXbt2c3p06eZm7/KV//qa9x0000cOKBaQvu+S9zrE1S2Y5vKv1c1Lalw4eJl7r77brQriF8bo9NPsb06N910G47jUKtt41/+y3/Fc889xxf+rz/C8Z0C9Kmzy/f9kiHVhcjHjt7M5cuXOXfuHPV6nSzN8Dyfp59+mueeeZq7775bSSHyYf2LJgIMJVQumtLkBUZISslZliXoRkqbnl2WYgoDz/d44Zkn2bdzJ/0o5PkzLzE5OcnS8hJZntBoNNgxrSw5o1CtU0N41B1FOMVxjGFbCEfJ9nIgLkByfWxcAe5eFzOXkMsyczAIU4zcYtv4JGmacvXqVaRr0O3MEQQelmUwyPvEsfpOvuPS7/bwLQevaCoXp0Pv5Vc7XhMgWacLNGOmhNdO6T86agujq/l1VFWpVJRuJR+ySlpeAJRMUaNW38QUuq5LmssyMtOMtE6h6shT6yQRBVNtmGW/+izPmJmeoFFN6A/6tLoGGAbVep1ePwTToN/tEsdpCVI9T4ned05vo93rIg3B1cUFwiRGGFapP8ozBRqEFJsahOjvDmri6646WqMlRV6kvzOSWF1/EATld6pXa6qgz/NLo3SdNtcL0veH0gTDUOxbv9Md+Xe/eCbXF830ekqe0agpWzStG0ySBMtQ198LewhTAfDBYIBpWDiOknrojopaJz160PV6vdLSJ01T1tfX2b17d7HRqNRXpxUTDhQgHtWHaaZSa5/1PBidE/rANi2BXwQRabY1GqjX62V6SAhBrVYjN00aEwroai3Zzp07y8/QhX7680YlEr4XDCUoI+zxtSNJEt785jdz/twrrCwvKgCeZ5ve81pmXK8LzSQlScIrr7zCY489xrlz51hbU7KZ0UYfo3ZM1w4dzes/eu3oz9RpwE6nQ61WY3JykuZGm8FA+Wu/6U1v4sEHH2Tv/v3lPJubm+Phhx9m18xkoQNOME1BvV4nySW33norb7jtjaysrHHixAlOnHyaubm5opGBkpdobaGWwOiC0dHvr++hYRhUCtcU/X1HgSUoFxbXdXnxxRd59tlnmZqa3nQfRplr/bkHDx7k8ccf5x3veAft9gbjlQbLKxu4uxok43UOzE8xLTwuygEznkO8Z4L03CUiy4AogyQhcXMMyyC0fDZiqNsmUWuNtOaSjwJgBLIdUfMrRGGEYUsqRSCmr2/05/9fQ7P6owBTS6D0uhNCkG0BaoV5Pbs8Ko3SjPJWgHir763n9+g62er2aBCr30eC0pJfw7qF5pDVH/39iri+ZkPGSRkMWIVvqyMNiFIWL81x+7FbSZKEHzz6fR773ne584138hNvfiur86v4lUA1ENG30BBs3zbGqefWOfPS80xOTvLj0yd54QdPUZeCd939Nvw4JemHeLVqGWpIqRwl8jRFZJkCq8V7Jn5tcyo+l8RCfaYQqgelFFArgLNpCGTxPLJ8uK+NZniv/TshYOAIlHeQLJ/5IGxT8XwymSANQW7kyALQSJGDITFtQT138QKXP/7mI3Q3mnhVl8Ae1g1Uq9VNRIPnKXnl5cuXS3cEnZXWmSFVdGiwZ/c+PvnJT7K0tMTevXsJgoD9+/czGAw4ceIEnU6HdrtNvV5nbGyMAwf2lYX7upjQ9yrlHhjHMefPn8fzPBqNBtVqfZP0SxeW6X+/5557+A9//idsbGxQrQZl8Kjrn/T+rH82Go2Ssc7zvKzJWlpaYmlp6YbFlDfKQL2akaYppmGoWp84VDIIw6DTaTM7O8vc1cv0+13W1pR+vFqtE0dKPtvtdDaREdoDWZjDepwkoSzG1jUt2g+/2x2UZ2K1WlVruTjPut1u0SHSVh0eo5j2hmpSJrMMs+jIN5qBerXjNQGSRaGh1CBCW1tpVqjf7xMEAb1WtywiyNPCmDpV3XQsYSFjWTBY/qbUjS4iS9OUXGZFq+YAL1Cf02wqTU0Yhgp0uj7j4+Pla/M8p9Ntl76vSabSxpMzE1ikDDbm2XXk9VxevoIpPSamtzM/v06/GzI1NYEhlNdiu71BvV6n2+uwbhmYlk8Ux7zw4hmmpmZY7Q6KRh02Ms+wKx5IA2lkBFWfbr9TpMyVc4VOHyjw7alFZUK7t4GUOb6jdD6tVkstYN9neXlZ/Z5UPry1ohpUSlkWuXmeKpxrNBqsrytXgtnZWTqdDts8t0zxbDU0iA/DkG5XaTtNQ3k8+q4C+r5fAUNd81pzndxU1kEyN8jSBEMILNOm1+2X7ajBwHPcsiug57js3LGbRn2cfr/P5UtzTE5O0u+3GfRWabeUzY9hjEhyihS5DoZgs7bSMARpGlOrO2zf0aBa81lbvYFuSQg6hU517upV1WJ0osYb3nQ3fuAW7hsZhlQuuLZtg2VjIkr/J71hBkFAp90tda6jRad6jAK8I0eO8Iu/+Iv86v/8T9SGaW0G/RpAjL5ea3w1+F1bW+Pxxx/nyJEjnDt3jpWVlVKykiRqs41vQBdultvkmzoZKWlSyrZt27Btm7Nnz2IYBh/9rz/Grl27ME0b36uU0hodtBw+fJhGo8G//aPPq6zGeJ00VYzuzMysuhZpIITJoUOHeOMdt5fay69+9atl6rPdbpfsfpqm9Pt9Go1GEYCJElBpz3XbthkbGyurnUcLBA2h1vvp06f5rd/6Lf78z/+CpbVmeT9H046O49BqtfB9n2PHjvG1r32Nj3zkI6zOLXDHsWP8px89zpM8R7PqspAO+PnJ1/P9K2f50x8/xkFnBrOds+4Kchu2dXp8eWWR860e09UZVgYr/OPbb6ffHYC5+TlvNOpciLqYnsH2wMHp9MiszSxQnueKPXoV42+TNn+1Y3O2ZmsAn+c51had4bbSumIMwYIGElsdelsB59FgaQiUr/9ce/TvilvSMa5nn2rJsGvl6AitLWQrmSCVORJJnCfkSN50/I2sNld4+Ftf55HHvk2SJIyNT/KWu9/Cfe+6n7XmOhUnwOglWFACVgzBvW+6jWce/SZf+P3P0el0mJqaYvqW1/Gp3/m0OvMGA8SYgyuH1ycKU3bDVaxeLig72zXSYRcynSERttLapjIn17K4wC6Z4AxJjkQk1XJO6tcmprZqLWzIihs5JgKSvCiULcitTK7iju2g7zXIc4Fj2YSD7qZgxjAMkqhDa3mFr/zlf6TaqFJJTCI5dMWZmZlhcnKSwSAqCwrX19cLGUat7PqWJEmpfw2CgPHxST73uc+xuLjIxNQkCwtLzM7O8k//6a/yF3/xF5x87tlyrT/55JOcPXuW8fEGO3fuBIxNPtK69XGr1SLP87ID4nvf+35097kkScqidd/3lX2aafInf/Kn/Lt/92/40pe+NMwopmITYad/f3JykomJCdbW1lR23VCF+ro4e9++fSCGnVSHhNDmdffXSS9GhybpHMcr6ob69KOQn3z721hdXeXq/BVuOrhPEZNZwqDfJU9VgXgl8Ohu9JBSMDM9qzoet1qEvRjDVs8gN8wyq5cmBlIKLDMgiTPCLMGxPIJ6wJUrV5ifW2TPnj1cnr+KMGB2dhbHsVhdWmXxsnIkcgqcowJjtXaFNAn70T9AkIzg6tUFAALXQ2BSqSp7H12pGIYhM+NTGOge4j4iCJC5YG1tjV7YI6Nwa7CcAux5Jai2jELDbFAWsMWp2sgmJyfpdDpsbGyUlcBra2ubojTTMgiCAIRB1O0XPrUGL7804Pjdb+bls8vU/Ale+PErGGKNRnWMPEmxTRPXtZX9WqNW6C5bNNeaZdrfdH2iTFKrVYjDAbnMqFUDhJBEaYwwDAbxgCRP8CoecaQmu+d55UZQVuqnUQEClHZX6z7r9bo6VIxhX3fNMGs/xn4/LKQUKg3X3mhRryp2YaPZVK4GSYKUGeIGC2lsbEw1PVlZVvKZLGOjqSyD6tWq0sylMZlUcgnb8Ygj5V6hMgo+cT/EcUA1g1EWbzLNimvsK6ucTpeJ6VlarQ7z86p19fz8Iq+/9c2cP7dAGMakidgUYcNQs6s3IA0oFai0EQbMzFapVA02NtapVq434gfo9FU3Kkzlf6sCjQxJRrfbxqm5Kq1a/JHFJh74Pr1oCD41YNNd6kbTYtduWlJKLNNkZWWFRq3O2972Nl544QUG0fBwGwUh+n1GmWytEdeZmGYTDh8+zOTkJBcvXmRhYYEg8DAMo2Dnhx3r9BhtyZrnaXmtusq422nxyiuvcM899/CJT3yC5eVlprYp+6J+PyzZl6Rw2NCWhJ7nsbSyTBzH3H/kPuYX5nj8B9/nLXfezfHjx0EaGIal7rswy2zB+977IF/72tf45rf+qtSc6SzJaPGozoCMFv5pxqfRaJTXUWqcMwXSTEOt32984xvc/uY7y38fZSV1BX2WKdnMQw89xMNf/TJvOX4n1vwqH3/925BSshFGPDZ/nompKR48cDth1uOHcxf4wzPf42OH72BfWuFSELPRz/EdybFJm69c6fC956+yKtplIKVBQzXPkBZgCH585RK3HD7C+CDaFCwJIV69nfLfc2x1wN7o0NUkRMn4byEJSbcI1DIxbAajiQLbfnUAuwR/I5mcrVQZmRgeonr91MPNQFgIQVz8FGzO3jTY7CAC4JgeUig3k1xKcgGDDD720f+GtbW1MvCa3LGPOI6ZX9ygUqnRCyOEXyWnkBxkKUmUEOPygf/lMywvLxMEAZ7n0U4l3zy9VF6HZVkspco3Ps0zoiJDinTKrmRRqjrbXs2uB0j9WGW3kjwrm3sIq2i9nKmAM85SEqm7yw1dX8JYna/6PUtnGMctX6sB9B7TID+/TFNK4l6Obdhk6fXs9M/uyGmdegFnukpqGNipR2LEak8A+n11Ns/O7sT3fTY2NlhcXCyaVSWlE46ed67r8v73v58Pfei/YnFxEYArV64wNjbGiy++yFve8hY++MEP8vRTP+T8+fPlPuG6Ll/5yld44xvfyN13v61ouDJFp9MprTDn5+fLTK1mjcfHxwuiSEkItNWpLlhfmF/ife/7AKdOnWJ1dZUw7Jf2l6NZdO37f+jQIUARXo7jEEURzz//PHv27OEd73gHtm9tOj+klAjj7waS9Xza2NgofYg7/R4vv3CW7du3s2PbbhCSibpVOoMJoZjjyYkp9mw/VF5HkiTUgobKdNe8st5IZ/UN092kMJBSUg0qZXZPSeq6YJiYpsDznaLmyMAylSWpXeAY2zSxHG9ETqLO6/f+zMdu+D03fedX9Vv/hYdOV2qtsU6Ha5ZJH766ghSGC24QRgwGA6I4wnKtTf+mF4zjOAhJUajmbkrz9Xq9MrobGxtTaeJ2t2SxtUDcdqySMQrDdUzT5JZjx8j6G7x87iqm8Ek6Ia5XZdAPwbCKKthlLFelFTqdNq5bdBK0XdqdHtPT05iFjsmQWkqhNiPlapAQVLxSL1qtVrg6t6YYRDlMHwIlA6m9EU3DLP9OSsV+50ZW6puiKMIAAr9aOA/kZSpHCEEtqJBmCTLPaRRgObeGleVbjTzP6XQ6RUejISCp1Wrlwh7EYeknmaQ5cZxgmipF73u10tFBX2cYhozXG6Vfsk5nVSoVLl68WG5atVqtCAp0WkWWml6to9bXPZr20htDv9+nUrXwfJtcxsRJSGViasvv2el0Sgs0LaHo9/uEYR/XbZDnKVkmNkl/Rtnd0cheBTjJprmvF/K1Q8/Bfr/P8ePHeeaZZ7Zk/679HCEUg63fX2uAoyii2WyWVmtra2s0Gg0Mw2B6epqtDNf1hq3eV5ZBhz4clpeXOXz4MB/84Ad5+eWXy2Y2a2treF5QVmlTSHx04Z4uxNQFdAB79uzhyhXVDMY0bKTMaLVauF6FSkWtq1arxYMPPsShw/v49Kc/XXZw1IfKqIREs+Na2qIZySAIiCJlR6QDKJ1x0Pfq61//Ore/+c5Nc0bvR6MZLz0fkiTi5EsvctOxW+n3Oji2x06nwp27DvOXF1/AH8t4nR3whoN72ZjPeWl9BX/bDpzQ5Fh9gpPrfR6fn+NofZZ3z+xjRfTKDJlOTzqBT5yleH6Fk/2USytNxip+OVdGweCrGf8lmOSt3ns0SNUFpVt9trkVQyw3v5dm9K8dWxchDsG0fn6meX0gLM3hmtWSAKtWuR5M5Cr+uPYOXTIEmcyQyFIKSJoR5ilprn5KKemHKUHWp9+XiqHLchZPnVW6TcukH80D0C2ee5wmCrBmGYN08z2I45iWyMv0tPaRjmvq/MikArR5nmOblZINjrOUTOZYVq18r5IN1p0tZV7u2Z4srAqFILcgN2wsr77pnkopwR1eG4CuIhMpWBYgBJb+J5kQ2RZhlkPNIckljl0bzvciMHXjPi//8FkcQ5C7JlGSlWt7amqq/GwtQWy1WmWKX9caACX4Mk2TBx54gNXVVWSupY0uhmGyc+culpaWOXToMO9///v58pe/zNLSUmk11u22uXz5Mvfe65aSRUNYpVRTFyGPEjNKHmaWRcijnQHLAnDh8M53vos/+IN/XcruhBAlQNQS0TAMqdVqzM7O0mwO62+klCwsLKh15dfK5zI67697Vq9iCKHkNZZlce+99zLe8MmQpImJYYhCARBh2Qae5xBFxRmBiWU5mEKWYHj0fBPm0KVDBw/tbmfTGQkwVq+VRZb6fghhYdtW4eqVkaQRwnBU5iwrlAQjpI7GQX+bPe21AZLznKn6JL7v4vsunU6HzPCYbCibpppfVRFvHON5HpVKjTAa3iw3qFAfn6Db7SrmckWlPWvVOmEYEvdj4kwxlZWKX7CdPlmaM5ADsjhjo7OB7/ts27YNK1c958lTEAaOo7rozHeW2L5jtnRRmJtfYP+eGW6qhnznsVeoePvYuWMXhmEUXsOCbjcnDUP27dvHqVNrCAxsyys0rRnt9kZ5SCNV33EpJUnBFodxzMTUZCHkN8mlhZHk2KZJnMQ4VaXdXV9fp1INENLANl0gJw2VCN93fKLegHoloB9CFCfYhvJa9v0KYZSTprp1cIbj+fi+i5kVTBS52kAMCyPJ6PcHWx5oACLOmayPsbSyTBAI4jCBzMApDsFK4CFztWnJCLpRpLS/YYJjWRDnOMKnVqmp9uODARO1GrYQykYtyXFdl5mJ7fiBybrn0ahU8WsBtmewcCUiGgiyVJKmUemPrDd+vflnxBiGTThIFXuddPGrLbbv2M7UZKOIhCt0b1CgVK3WWVlZUxt3EbwtXD7HxuIt7N6+h1xAIqCXDKhYAbmUiFQiRY6hF+jIQnVcdVDnRcGPYQpEUaQlKRgAII4LA3nT4OjrbmHfwUOcfO7ZoiVqXAYX2v5tFIjLfMgsagBZrddJUsn5C5ep1Wq854H3c+rkScbGxvC8rTXJYdgv9WT9bo+syMhEYYjXaPCFf/MFVlZWePH5Fzl06JBaD22lX8/jpDzAcyEJexkSg9Q0CMOIjVaHH/3oRzz97DMor/KUibFJur0B1aqNbTkgTMI4AkMQJTGe75HmGb7r8Qf/+vOcPHmS3/md31ESJFfJIKrVKlEUlc1FdMBSFt+R49gmQeCRZHFUQv8EAAAgAElEQVSpT9f6+FymnH7peXq9TjmHLMtFyqxgllN0O1bHsRgMejz40x/iO9/5DmsrS6pNNjCwcqaSiJ87dIznL1/kW5WQt3XrfGD8IN9tr/L5cyf4yBvu5pCMuGnbwZJFaWXL0Je4hUMHpgDTwhMVulmPrDfglgM7ubK+yHfPLvK2Y6+nYhoQ9cDY+pDMRg4nDTINd5ie1cxukJsq22QAwiRnmIkp9arFdmAbCXGRmk+lKrgas1zFoObDAh1SxUS6rkun06JatdgwbcWWyoLdEsODfNRmMJZjDNhAdiTdIODkakJfptd9x55kE3skpWRVpJsyK3me00uHmn59cIcFyzr6uUKoNZoU75XmGYM8KwPw0dd3C5meBkJCCIx0M6sKYKZDbXUpBXGsTWtXCIFMsk3/DxaZMXx+ANKw6Bk5BMHw9xo+TmYTpj1sxyKzBcKISWRENZsicyPcriKOsjGotnpgGJipRTtKSGsVTJlSFRm9UEkE3IHLktnGcGJoSdyJBna3TZb5dBoDbHmILJvH9bYT5avUVlMsYdJsmBj5BIm/goVFZkmsrIubJMjUU3PId7BxMTLBwApx0xCz7ZFPT3JH1eSHv/vrvPjCCSbGGjiZgV21sV3FIq411wmCgL179yJyi3Cg/P2npiZKgkZnfIRQ7kX//cf/BzqtbjkfhFB7SmtjrczUzl25yEMf/BA3H3s9v/Zrv0pQ8VhfX4fc5tzZy2yf2UW9XmdyYpILF19R5wGwvLLC0Vtu5ejRYzz22GN0ewOmts2Ufs2WHZDnqibDduH8+fMc3reDp556it2z09xy9Ca++93vcvDgYfI8Z9DrK7enwls7CAK63S4TE+r7OZ6LyNV8O/3SC6yuLWN51RKUa2CaaKCI6pYohCBPUlXEl+c3zBILCXneI/Bcjtx8K8QhyLwstNRkX57nZInAsbzSdjDPc4RpEUYJQuQkyTDzlma9ck+NiiyrIaxy/YRhqKSuvfiagnILhKDbGZRkoOM4+C7EaVIwy4JeP0K7f2VZhmVYZVOxVzNeEyB5tDCt3W7TaCjbkFGNTxRFZXpUNQ5QG1hUALakKIYwTUFWpPl14YBt20hDlsy0ZohsS5QOGlJKwjBkbW0NE3PY+tH3ygYI4+PjeJ7HzmqVK1euUAlMlpcMDh2ZpFZr0tnoIdyUMAxpNBpIqXS++w/sI80SPN8t0j4pjmsTxUp/rVMgQhgYI3pSKZXeWnX865fsmN5URzuLjRqbC6kaGKTp0BvRLlp96jS0diQIvIAsTsizDFMIRC5ICoa50xuU96bsgCaHkfhWQxf36bS2surKN3nKqihcBTRaBxv2B4jic0zbKv2Uyyg6Tdi9ezeLi4uqPXMYUkvVIsvSDCxBr59SdXYAwwNwNAUKI9GzkMU8cInjEMsyGB9XjSbm5uZwXRvHsbD9rYFitVJXmtosJiiCOM9rs7ysUnZpmkOWkiOxDPWdtSvBq8l9a1Cs/1v/HGVewzDkfe97H3NXLinPyiIVr1nSawOZ0QJYvb40I6z19oPBgIMHDyrd9w2+u56zvV6PsCiMzbKMvXv38tGPfpTnnnuOTqfD/v371eZezDn9uZrdN3Qr7pFCKs0kwxC0aA1hlmVYZpEVKNak/l7z8/NMTU1x5swZgiDgnnvu4dFHH2WyEjA5OblJeqTn6WhhogYySZqyUbSuNwyrZB10bcKZM2e44447ymvS61SvQ71etEfq7t27OXHiBPfeey9hqBoR+baLJQX7duzg7PMnmLntHsKsz1unJplKEk4uLPPObTuKVHhaFptEniQeKdoFONtZZE+lgRFnOBFMVscZ7PA4vzLP9okJJhsV8ly17B6dRwBWBhTzTB+McaFH13svQIZFLlJyKcjylJTCa1UUv1cUYQGEg4RE5uQ5pFIzlTFSCpI0I0xiZC4IRVLer263S9AJWO/F5BSAsZi6mdTV98PC7NSskFsdKq0lmgMDx5CEbE7tSynJTGcT+JRS4tlDP1v9e7FhbQKgQggye7PcSWkclRbXMgxyiqJCaW3aY/T7+kXjp1GpgBQS7eeg9bmpJRDCQAir9BOIs3TTtSAE6RacRCJVR7XhtRs4+aiMpHA28A1My4U8pUJGFqekrsBMU7rNJjumDtIfDMj6XfoBrMoeTpRTsyvUnZxBu0+WJcyMjdMN+/Sa87hjkjgaUHNqJGHImAE5gnhjEUcGTIwN6HfWydqX2B9MYhuS1XCDQXeenCpGDqmR4eR93CTB9SS5CTXHwUxjLCkI8hAZD6hJk6X1i9z37rfxx80mwlAd1QRFQbhjMzk5WVq5SikxhCizxNrSdFTTm+c5b3zjG8valNE1LsVQmqZrkwBmZmY4cuQIz596rgCEaek4oZuVnH7phfIams0me/fu5eabb6bdbpcMt+6YapgmUTSg3qjyzDPPsHv3Lp599hkWFxfxPI/7779fyekKK7OgWkUKNtmhGobqfhoEqqZLSzh1ob7GCdcyp1sFzX/T0PK1TIIlBI7rksQRogjkk5HAUIzI/EYJKsMwys7G5T5kDwundQZR5mKThE2z8TobqG39NJ7T573v+6VVsD47VOGjPSwQLn731Y7XBEjWNyFJInbt2sHc3Fx52Gs9TpZljNXrZGlKL+xgGBZCKg2rags9KFwxXMbHx0tApm/itsakupl5QjQYEIcUaX6TfqFjzPOcJIrAcstKWH1TBWqiLcwvISwT1/WZ2b6DJO5x+vRFavUxmhttms1+ufnrnu++7zM3N1dq77Rgf/v27WU6Xk8oDZL1Qw5DVYBgGSZCQhxGJXNZq9VKtqter7O6tkImc3xbSQB8T4G3HIkwDZZXV6jWxlUapkhH5WlGpVIrJk5Kmsb0uso/1i9AjE5JA0yMTZStpuHH1z1Lw7CYm5snSgo7N9Oh3x8UC1hN+E6nh2XZpGleLmjXdakUnfYMQ3kbDwYDxsbGVAFEogocDh8+zOnTp1W1a3vArh07WG2uMr+4RlCpEuar5YLSwKdkvUYOR9Vm20KQE/gO7e4ye/YcUzqwqMtgYDAzs43sBlYxupugKm5cp9/v49su5868xLvf9X5anbBst60PeQoGF3l9CllvU9duXtce6P1+v9R6h2HIzMwMv/d7v8fv/u7vcuLEiVLbNlpZrqP0PBv6WOoAq1+0AlfWSKol63ijwfT0NO3OxpbfXRfqjbaCvu222/j4xz/OqVOnGAwGrK6t8YMnnuDd7363ktoUG5c2/e/3+2RSsR7VWqPwvlZFeU888USxWar50e12WVxcxPcrmIZdfh/9PVqtlmJ85i7T7XbpdDo8+OCDPPTQQ/zar3+qlKjo9ThaJa79wR3bLA8BXRCmgxH9e0EQ8If/5x+wfWaamZkZev1eGRBq1xutPbRtm127drGyssJdd93FqVOneN3rXoewTNJEUndsfNPmZ950F5898xS3TI7z7toMx3fv42SrzfcXVfMGfa2WZVEzDSwxTEEahoE1W+fluXl2jk2x3alSzytsO1DlSmuVpV6bq8ttXAzyZNhSW+83Y8ZmYAdgSVGypHFRXNWWA6QUxFlKKiVJmtMvQHecqoMxSlXwPshM4lwxVEmmAEe7AG45kBfvb2Z6TodIaUIY4RTXkhfzVhoCKfU1qv1HCmXPEGcCz3URgUtiO0hjcyAMoGHnKFjNhIEcOSBV3dpm2QKAmQ/34fK1cXGfDFG+zpT5pjWmX2+JIcjOs8JZxhgGZWVzB8MAySZvfzMa8f8uf45khPSekA9Z6DKV3I3K/9c/x3yTdjfCivv8Tx98DwgHt+HzxS9+g7e+6Rb+4IvfIBjfRsVq8ns//wnWsxDL9PnGiadJz3yP++5/P/2+ieMLHv7BD/jAW95LJevQszI2Qpf2K2eZvuUI3QHc1DjCH/+nJ/iFe9/Khz75O/yPP/0ebrv9dn7w3I945zvewsJin8/84dexDJvMSPHyhDqwJl1VnGV7yEGKZVoQCCIsEmOVWvMqR2+fpdlco1LxSbMYyzAZG6vTD1XXzYmJiULmZ+E7AZcvX6ZaCxgM+mU3t1pNZSjX19d561vfSr/bo9frlIG+Dkj1s7x04TzT09M889TTHD58mH/yyU/yK7/yS2r/lUM7Me1uocm0V86f5yMf+Qgnnj/J2bNnSZKE+3/yPnbv3s14Q/kEe17ARnOFp598iUOHDvLoo4+yePUCURQxPT3NoUOH+MxnPsNv/dZn2LVrF4vLy3iBkllUq9WSCEyShImJCVbWhs1Q0jTlhRdeoNqYZnp6ehMoHV0jW5EpNwLNUkoQijVuDQYQh9imQFhxWWdSAul02FhlVIqnZS66FbeqLehddy4l8ZCZ1g4lWr6iX6uxmWGoejEdEIfF+aSDg/rYGI6lHDk0vhgbG9vyO241XhMgWRRFEpoxrlar5c3wPI9Wq4Vt26Vdk2N7pS7StT2EhMBT7amTKEaIIajQh7JmkaNY+7uqYjZN3Wvtqz48baEsTMJYMcpTU1OqInZRVdHXajXmrizQ2Vjn9jfuZm5+lSRJMaxhNFStVul0OqysLJEkEbOzs8UhahBFWWFxlpZ6GiGGm6dqvSgxAM9xsE0TpwAlWmaidVZJkpSAxXaHDK4ZmAVAS8oJpBeVwVB3GdRrkEukBCEVm20ZQy3UKHjo9XqFlZfNji2e5WAwUMWWZENwdo3cYbQJgO4m5wTKOqfdbuNYSpivfWyBcmOrVCps27aNXq+HU6kTJz127dpFd5Dj2FXaG8qKS3+mDnRG08qjm0CWpQgjZ3xceS13Oh2yXD2jG0lK1NwS9HoDWq1OUYBRI48gjvpYpgLhvU4fL3Axi0Ijo7yWrd5vi8h+C5Cs3S90IBaGIcvLy3zoQx/CcRyefvrp66zz1BpTxVujjK4eea4KY4MiTasLWG/kha0DOG3fduzYMT784Q/zox/9iCBQh9P58+exLIunn36aRqPBzTfdVGZWSt/PYuOs1hokSYLnKUcV3/eJ4oGWMCKEKs49cOBQCVp09kkFkqq49+LFi6XM5Pz582zfvp23v/3t/OhHP6JSqZRMuQ5aRvX3JcgoimlUpkNeZxfUWm/y1BM/4r777sMShrLyynKarXYZwGi/642NDWzbpl6vs7CwwPj4OBNT01hCEIZKl+0Jgzv8MX7c7dOfmMJ3BG8PUq5WnU2A1jAMzMgo5zMoAL2aDzhfrXJ2dZ7pY2/AbaVk/YgDk1M0fdV0xTNNTMSmeQRgG9mmw1JKST5Q2Q+ZpYgsUUSEBnTCwMrBEhl5UTVvpIW2O7ULgJtjZgokmwXwy8IMEGQScooGOXJzU4Isy8iFZgGLm22IYTGfrsgXIESAFCEylAjHwMgFMt+sNQawiiAfFAgVQpDaorSVK1lmRgG2+mljlHrivLBYNA21F6VpwW7LYVHwaIEsQJpf3+4+S4eWgXqfT6JhZrDUaWebi6kAzGRo5Vh+x3RzIK3+brhn6/22s96i2Yfpis1Nu6d45IfPYV5IGTRX2DdehzyhG/bYVpW8PH+WPz/xGH7i0Q1jfumdd2N7Ff7wz77EQw/ej/TH+Ny3v8x7bzrIyfkL/LiZ8bO3vp5/9ZX/lwtX1/jjf/4p6nccpRM43HHPXdxx/C5+/0vf4Om581yUBhEB+d4pctdDGikiDDERpHaNLImxHBs5SMkti36eIN2AVmueYztmePiJhwu20MU2TWSWlmRTFEWsr6+X+1bFMzYBQM1g6v4K2ivdtZ0y0NdknP6jCTqA8YlpLly4wO1vvI0DBw5w4sQJKpXaptqPxcXFMsMnhFAd9ArckWUZt99+O7t376ZTNBeZmBjj4Yf/ittuez3f+vY3WFlZod1us7i4yK233kqz2WT//v0q+CzYZL0na4yh98AdO3awtLJcXovruqyurtLr9cq5Pvrz2swHI3Ptrxsa6PZaLSwkgyjFQc3r0exyRlbiBv06wzBK8lE7YGUjxdt6zup9GCgVBKPEoWowIspzQLsa9Xq98jp0fZtmmcNUPUfP88qA6NWO1wRINoqbs2PHjnJC6ApGbdEURRGOoSetwHc9As/HpGikkSrLOGUYHZUAr+yQlaZkaUrgqcrcLEmQWY4pDCbHJ8ruPN1utzSN1zZRWZbRbncRQjAx8f9R9+ZRcl7neefv3m+rvXpvNFYCIEGQ4ALuOyXalLVRji3JPrIVJ7Zjn4w9cWxPJueM/5iZOImT8TLJnJNz4niUZGRbEqVRLFMay7YcyeJOcwUJbiBIAmg0GktvVV37t9754373VlU3YOtP6dPp01Cxq+pb7vK8z/u8zzvDWmMD6BLHA6KeoNuDKMnwAhfX1V6NrVaLIAh0WiDpcfjwIc6fP8/6+jpTU7rVcRhqIKCLnwC0V6jjOEh0IYbnab2xEIKFhQWyTLdxNmzV5uamXTxLpRJKYFs5dns9HWiUioRhn2KpxKCnGXaVZji+RAhFv6MnoOs6SEdCliGVJE1jC8rMoEqSLG/A0LjsswwHMf1eiF/MmwXEWW6xM0m/p9ucAgSBQ7lUpRN2LTNq7HkCrzDmfXzVVVfRa7c4d+4ctVrNsqWeE3BpZYkzZ06xc89hyMqcP7c01pnPFESMgmTQwYBK9SIaRwNuufUGTp06xezsLLV6iSjSVdC2w8GWIwgK9t4XCkV6vT5+5iHIeOO1F7jp6AfYbPY06C7ozV/lBR/JFVI9W0EMWzfAkUMIMWQ6pb7XP//zP8+hQ4d44403ePPNN8c2VMOmwpaiPrBSC9NqtlwscunSJWbnpi97nia4MazJZz/7WY4fP46UkhMnTnD23BI7di7QarV4/Mkn6Pf77Nu1mxtuuIEbb7zRyi+U0PKQqenZvCilwI4dO9i7dy/vvveOXeQcx+X48ePcc899dhwa8GgccF588UVq5YDnnnuOs2fPct999xFFER//+MdZWlri5MmTtmjGpPVMS28pJW7en7ZYLFJNqrmN08CyyGaTRUm++93v8MlP/hjLy8s0GutIKZmeX2BqaookSWygaKQXly5d4pOf/CTPP/889eoExVoV6Wk9tIfih6+7jge6is+dfoWjUzvYu2OCfUk1n2+6s2CYJESBRKiMLAeOjsqYLxWolvcx2LWPU4vnuGrXPir0ycIee4IAWSwTxTFuLh8Y1ecKxx8bc0opMk9LHNw0JktCrVlULhkKmeTFX5liIHwSlSHiGJWmqJxJdhJBmmbaZzhLIBNIqTfDJE5JcwnGpgiRUqBygiTJIA41SB2Vb2Rxsm0OJGEfihFZktCOQloXV8mNFMauJ1LptqDYT4cBj9U4Z8MNc/i3w/tlgSoOqblP+TkW3HFwbv5eKrktGFVb0t5CCDx3u2zNKxbsPLUsNkOwZ96r8kDeukZISeoO/7v5SVSHmpqirNo00gazh/ZSLJTZPRHQKifUHjpKwy3j+2tcvWeBn979CcJM8uyls7T27OGLz7zJew8+zL85cxZVnWNmuoKanMQJYK0ao6Zn+PV/8A8ZTM1w6tVXOdHt8iODfRTu3Im8qsbr0wXUkYd4YaXJwHEpHd5P4nlERGTtHq50WS/VyVQCUpEIBVJR6ZfJkphbrwv4pRtv4LMPf4CJeiHXlQIio1jSYHBubo7du3fbObexsUEQBLbTrAFsg8GAYrHIb/zGb/DOO+/gOoIoz3oaFrnf6VpwVSwWuXi+z6FD11Mpl/mbZ5/j13/113jyySf5j7//OR5++GFbaH7+/Hk8X2egms0m3/zmN1ldX8PzAn7qp36Ka665xmb/BoMB/+k//j4P/dAH+cY3HmNjYwOlUi5cuICUktOnT3PDDTdw5swZ7rzzTp566il27NxJNOJHb/a1wWBgmVEzvoIgYGVlhUuXLnHVVVfZgMGA0dExq2syhv//b2OSp2fn6PV6/O//4jf5v373t0njiEwldr81n23YbLNeG2maIdj6IzI96WBdlwoF3eSl0+5Z84QLFy7YbpRS6uZb5rrTVFv61uv1YWYwS0naiZXYVatV4n6PwWBAs9lEKTXmePV3Hd8XIDlNU6ZrEzaaO7DnIGub60RRQhi2c8oeUpGRJBm+7zJZq+NKT/c1913LMPd6fS6sLFGv18myjHKgb7rr+DkgyqNEWaDganPvTrOPEDELCwuUA49O2iNLQl1JnGqQ5QeasfKdAtM1nS4pFx1EvcrqaoaKPVwSAscniRJIFFEaMlGpM1Wtsnp+DZk61KtTqFQCmZVfuI6r7etI6PW6ONIjCIqoFFIBnqsLCM4uLrNnzx5aa+tUZmcI/ICe1EVUidKRZRRFFN0SmczoR11QPr5bxBFawhAgSKOUcqlClmTEg4ygmFktU6/Xo1go56y6SxjGlpEAdMUqHnF0+YmURBGlQgEUpIOMau5GEfX69PsJICjXdNVymCQMwoR6tUYvnwRVr0iaZfT6AxrtNrv37OHM8jL7F3YSDWLCfkjU32Dv3r28c/pdwkTgFmeQ3hS9bmIZ9dHINU7CnInKtKunUihH4XkOrlDMz82ysXqGqXKN1uoqtVqNWrGqtZI5u7r1MG0vzUQcDAZ4BUmpHPD0U0/wwQd+hEG7SaVYzhfuhCRMiPoS4Wj3gbENU1cpWeCqlFYvbmOPtr5PCBCSXj+k0+1zw403c8utt3N+eYnf/d3ftUVqAL1+x7KTJjMgs7xte85Qhv0+Se40s3Jp7bLXHsfajWB5eYl/+Zu/jfSKfOwTP86LL7/MO6fOMju3k7Nnz3D6zPvU6jXK1RJnL57nzPlzPP3C33DLLbdw++23027rAttw0EMqKAUBUrrs2bOPt99+m2q1SJJkJDGcXTyP7xWs/KdSLnD8+KvMzk7zysvP4nsOnV6XxmaTQRTyNy88z+7duxEO/Pqv/yovvvgin//855mfn6fT6Y0xFlJKFHkxaaQD6R1z86yvN+wmYsBPvVrjnRNvsbKywp49e2i09PpknHJGQYu5777vs7KywoEDB/j2t/+agwcPct111zHo6g1b9hIkGb94zRHWNhusvbfIuVp5TMfnui41oQg8F5EmOEqRJhHfXuny9+q7WHB9nD17eOf8CtO1AuURP3npODhZLndg6F/rIUgQWhqhtFnhhpSkGbSUlklEWcYg1hZgUaxIsoxBktLPGZ4k3+jiRI/Rbj+0rKhlr6Jh8ZzV55JYRtUCUTWUI1jQHo5nhDTYiQkjj2rcpasmqNYC4igbyxptrUcwvzM3GinEyxl63xv7ToBYqLHv1fPSGwvSRo+twYab19iMzt9YuGPgFcaZMvNdCdG2eR5JHzKdWVRKIRSkBFrPj5ZrJVmGuEz8XUQQx338THC2I/gPzz9NtVBnf+CTTOyg1nye2oSinpX5y9UVHn/mKcpz+2h2Qz6z71b+0S238NX//lUe/vTP8uLxd3n71fcpfegghZNnKL15Ho5cx7/7w28wV6rwYx/5MBf+23+g+OEf5qU/OMV0a5LfO3qQlbOL3PzIJ3j17dP8q2efYXqQkgQwJaucL2UEvY3h2MjvRy0c0Ak7/LPf+GkKJ0+AE1H0KlZH7LoFfK/AjgVdczAYDFCZ9p1fXDmTZ4Q0AWT0qkYakaYp77zzDsuXLtJsNhn0OsRxyES9jsCjUqmwb98+/JIu9nry6Se47bbbmJ2fY3HpHDfcdDNf/vKXuffeezl27JjdDzxfSxz37N5NtVLhhiNHOHzt9SwsLDAzNc27777LH//hHzEzM8Nd997Bo1/5Ap7n8dg3/oQPfvCDVOoVisUyaxtNLq2us3Pnbv7+z/4c7y+epdVq4vsuaZqhlDfWrVJKyWR9Qnf6CwpIKTh7ZpFmY4VBvwNKO1NI6aKyjDQbFpBmWaqD7y0B5bZDCtbW20xPTpAJyWa7iWQ41zqdjg1GGuvLVvJobO5cX8sfly+ctzLUKIlxkVqKmCQUpWRyagqUtIC+XC7rBiF5fYZRBhQKBYKgaOUXZp009oKuqxtKXby4QpqmTE5O2tq3YvUHTG7h5KlbEwUWCgWCwTBlbBjidnPTRixmIhkTbsOOGAG9Uso+HM/ziHPgZDrc9Pt92y3NVGAa4X/sptZRwHWdPPIJ7aIex1rH6ElN3xv7OmNXN8pcmnMc9Ps4OTDR7PZw8TQyiFTFBH5xxBNRMQi1abhSyhbDGY0PYPXNg3gwlloSQjAzM0O/32c1B36jm7bZsGq1GiLTrGQQBNZiRgiBzO+rmTxGdxSFyRUnk9k8jBbJXB9oPbVwhpIL3/cpZ7pCt9vpEEURE9UaBT8gUwpXSMKckcuETmEOopA0TohzCUynO0C6uv1xpx2NsTlbGajR/5/kLTandkwwPT1Jq3mOJEmYnJy0NjSmGOJyR9QfUAoK1MoV0iimFOhKXseVdDttGo2G1o2JIetr7MR8Z3s3ru/1uNx9HwUEZizt3r2bm2++mWPHjlGtVrU8JXdGMPfIjNNRQGdS36Pyi61HEOimLg888AB33XUX8ws79LwqlZidneXz//W/cPHiRaanp22zG1N53Ov1eOWVV7j22muZqk1Y9wbDZmv3mrJlPaSUIPXGZ2QapvhGL5KBXUiffvpZpqencV2X9fV11tfX6ff7vPXWW9x666188YtfpNFo4I0Ub5lCWPNalikcR9j6BsNEAXZ9chyH9fV1pqenr7ixmM+3ACv//eCDD/LUU09x+PBhKpUKvV4Pp5BLpYpFpicnKJQLBE5hjEl0XRcRJkjhkAgJjsIrlrkzqPHCxln2Tc1xQNTZXZ/gUusiYdTXjWsyDfIrjk8mtBtFlusZukIzu6lSVgohUWSpwsky/FwTnEmJCwhH4cg8uRJoyVGUJmSpg+vq+xD4w66RFhxGQ42tBYlyOBfN33ne0HbNjGtz70bBrsxiullMJWwwNV8jLAiEV9r2PrPGwUixarp9Dpn23KNrhSuHGmDQDjOu6+E4Qx9zgCg2BYPY30pBOoi3AXQhFGqkKYdSCukOHSrMe+NoXOakWX/aeSYAACAASURBVPG8oCln6ZVSpIT28y3LnmxHyY24T9hvU3IcrlIBn9p5kPrcPKePvcjERoOfuPVWIsfnxBNPc98tt3PongdQ5QmeeelV/uKJJzh6+Fr+wb2f4MQbp1l6410ubDZZbm2yEcU0kgEX2x3aZY/1xgp3i5jp6w7x5LtvsZZ2efqd49x85IfYsWcn/+2FJ3nx1TegVNMSF1cRORmJk+Arx2rFzTOPyjpDNuUFvHH2DIihBNB0oDNFbGbtkMKxzgVbWVHD+O7cuVNr7VstTp48yblz5xj0OpRLej3JUi1rOn/+PJ/+9KeZnJxkbW2DxcVFrrnmGhqNhnVxaDabTE5OWqlFq9ViYmKC/fv3c+TIEU6cOMHhw4ep1Wp8/etfZ2lpiWuvvZb9+/fzZ9/8BqVSiWeeeYZer8fi4iKe63Lx4gnuvONukmS4zx88eJDXXjtmZRaj88SM00ajQb/fZ3Jy0q5do/vX1r1wdG36Xg4p9fpgCuYKhQKeI+0zMYDddV0KftFmAs33eYHef/bu3Zu72rTzDr7DGptCoWCBtZG6jO5T5nuNpLRYLNleERqvuRp4j3hJz83N2aYtRlpjAq3v5fi+AMnuiGZYKcXa2hpe0bMX1mg0cF1XpzMjzRD2ugPIQqK4R7WqfV3X19eJophdexZYWVlhfa3B9PQ0lWoJv6A3OxONBEGA7xSsIT3om1yv1xkInULQm/SwqjMIgtxaTGsx4yQhGsR5K2mHOEkIM/09lZJmgpIohkwhcEmizBqyKyez4FpKLdFIwwHlkkuvNyAIijoqLGiJRKul2z5urK0zV58hihNWV84zMTWpWRr0Aqw3cYnjuHTbmjGrlmu0N3XbxkqxlINtLfpvNptMT2i/32azaYF4GIaUK0XSVNkCOKUErpviOv7YZB17ljk4NvpuwIJx6RSt20W7ucnqxjoLO3fiSMnO+R1aRy0kaT6xqrUarUaTNE15f/EMBw4cwG00SeKY0+fOMj1dJ/DLuH6VlZU12u1hmmw0rTzUeQ8XllJQI1Mx9WoR3xNMTkzjujp4aDZbJEmSW8ZcXhoxMTFhn5/ZlLWWVntZHjt2jFtvvYNWt2P11TCc8KPnov+9fREzv6/079HXzI+51l63zS/+4i9y+vRpfvu3f1tLcUZAhJUi4Yxt5qPsWbu9ve04QKfT49Of/kkeeeQR3cin32Pfvn0EQcDdd9/Nwf37eemlF/m93/sdG2yMykPiOOZrX/sav/ZP/qlOhcXaJ3tpaYkUDUJ37dqFQge2rUaXRx55hOnpadtR79vf/jaHDx/m8ce/S7vd4jvf+Q4nT76HEIK7775bz5WNDVzXJ0kynnrqGX70R3+Mv/zLvwSw52Iqpl13HGAB7N69m/Pnz9vUoKkBKJfLPPPMM8zNzZFimNFxQGSOUXbMBOSf+tSneOyxx7jvvvv0fYljhOtoOz2VUfA8nGygIavZxDLdElkql0JBB7LdbpsZIZmc2c+7G6s0SzH3uBUmdy4gcg2uaaKUpLrpTZplDPIahQTNSAqhC8ikADdLkWSUhMTJBKkDoZt7eWcaaCepYuBoUKf9a7Vc4nJBKUAyIu+xQWqyXYOfpP2xv8uyjFgM/22ejaMcksxFFlyKEyXwFbFT1hZWSpGNBvZbitjSZPu8Gd3IzbmkcTI2n0bHjBknANEV5qo7Iqkyr4Xp9pbxZriMno/jlsfeByBFDkSEREiJg8D3x/2hpZRIb/uWPlmYpbUDokGHL7z5EonMCC5KNoo1vnTyfcJen1KpzMa1+/l3776uSZj1Szj7ZsnCTZ5dfZfMyyD1Kd20n/3iel7ptCgf3s9tR27iWGudibuOIlTK/3fhfdKDe/mr9Yvc9Mi9OJ7LH7x/Rkv5Jh3KD9/CjU6ZUpIho4hy4FIWKavSHQNCACKO2R+FDN47w1e+/nV2FqrgyrFuqRMTEzQaDdbX16lUajhSr1tmrppnb7JnpVKJ++67z3YZ3VhbQyhFtVzhqv17mZ+d49LKBqurqywuLvLoo4/y4IMPsn//Qc6dO8fevXt1999ul7NLZ2g01/nIRz7CxUvn8XwHITRgP3ToEFNTU9x555186y//O0tLS7pT6K23UiwWOXnyJO+cPMkff+EPKRQKzMxMsXzhPP/o536BkyffY3p6jn/8P/wyf/3Xf02j0eDDH/4wzz77NLVaxWZLDV4yxMjRo0c5fvy4zch3Op2xgEGPZbFtvQeQjLS7/1tAs8k2X3XVVVSrVRrra/b1crlspWa+H1h23xB0MtcPG+cqI+UMwzjXknukqULm3XhH7d4MOWiuG7CfZSQcoGuihBS2SNsUUpsmKJOTk6Sp9vL/Xo/vC5BsLtxsqK1WizQcRuz1ep12u02/HxINQt14IlF4jmaFDSuphfZdul1ddb6xsWE36KAU2CjCbFZZktkJZCj8drtN7KYgsnxzw27inueRpbHdXMt5g40gCOh2uza9D0OLtH6/T+DpZiYGUEnXIUr71lHDDHKVO0AUi4I4TnGkS6VSodFojDFKOqWgBfSmeYHruLaC1RTnlfJK2EZL63CkcOilPfr9PrXahE615IGmYRDNRmAGnRHqGwYvyzJwsBvL1sMAY3P9o9YuEm01pXKT71JQoJR3RTKtpkulEoOOTlsXcsDuCIlA4ju6sKu1uUnY69OQGZXKAp123zZCCUdSvVs3bXOdAHGcgkoolwv4vkurk9DvR1SrVTwPHMdFKZiYmLz8oM0UBV8XRtXrdZvdAK0jnZ+f18/Nc+19NWOs6JW3AGTFyP/9WwHy5QD21r81z6/T6bB3716OHDnCG2+8QbFYtM/ocmlpM67N520t/jNHkiTceeedNJtNXKdIa6VNr9fj2uuu0/ZG1Sr3P/gBXnvjdb761a8wiBJKueey6Whn5B5Dh4mMbrdLuVa186lYGhr+33zzzcRxTL1et7ZIr7zyii30PXHiBKAlRa+99hqPPPIISZJYDbRhkN59911Onz49ZotkAwYhcJzx1t5mXozaLTqOw4ULF+j1evhFnW0Q0tn2bCxbOHJP2+1N4jhm586dPP/883zoQx9is93GSTVrRqbwHEkiFEpoCQSgnR6kIoxDSo6PI1yKXpko7jCRCg7WZni7ucT5OY9K1yFTCqkgk8b317WthVP0b5kaO0KBELqFUegIUinJlHaSMCNASZEDahCOQKnEBnaMBAijzNTo7633xNz/sXGrSmYw64AARRpHY2BVKYXKUlIkqCL9LgwSQUcNmdssgzQdZgnG5k0ylIOYw+ieR88vjRM7V8zhekNmP8vy+SK2BwAAgRRW726CzjgZ6TpnsgTuuJuREMLYJI+NJSdvR+7mRZhCCDKGLPRQxrL9cHt9gh1FBlmBRi9DuYo0jch2TtFVGUlREroOJb9G1N+kUPAQmUMiBPVSjUEaQtEnSD28RNIgo1Qp01URg6yLX68SJxE4EuV7lF2fbreDL8gzJWUyAWmsu8mS9slUht8bELk+ERluOnR4MtfUVwNmKmVOnXybU0uLiCzF9QI7J5XSBE65oLNAhUKBEXn52B5ggNXCwgILCwu8++67FkRKBOVahWq5wvz8PAhddJumKYuLi7zwwgvcfPMttpW167rWJWdtbY1+v29xiykak1JSq1V44omnOHv2LHNzc1aW1Wg0OH78OOfOnaNarTI9PU2a44rFxSXW1xp8+lM/yYULF5mbm+f9UyctMJ+YGDZtMeN49L4NmzzpAMq4epi5OjpexsfNOMN8uUMI7eriSId9+/bpa246FhdEUWSLqANvmOUzwNr1vTHXJQPmDYFjvlsTF+PXlaYp0nXwXEcXFgtyg4VclpEX4/Z7XSqViv1uMwZ6vd4YAWgKvL+X4/sCJKOU1ZXUajV836cbaRbUVKlXq1UcPMrFCmmqSKOYNE4pFgOtW0wS5ubmqNXqLF9YplarMTe3I/dK9Gm2m7Z1p3mQnqsr0U1K2ICZ4lTZLjZZllqQXCwWSRNlu/85AlxX4AiXUqGc27Hpjl2ZqwXljpBUS7qVZafXw/V8up0uQdW17gQmrR8mGZOT0yRJwuKZs1SrdcL+gFKhSLlYQqUZu3fu4tx7y+y5ah/FYpn+YIAQDkmqvVA9z7ed7hrr6xSLRRbm561O1wA7w/QGQWD1lCZSMykP3wvodQekiSKKtDZ5enqaKEyuOJFM9aj5fGN8niQJXt4ust1oUAwK2o6n18eTDpWSBo4XlpfZPbuD6oR2OWhuNBCOpOS4LJ58T2cGHJ/qnn30RZ+w77LZ7NHrxlbnuBVAjlaem03PUWVcx6cQOERhm4JfICiVc1nCEJy5zuW9gq/au9d2aDSygDhNCQo+4UCz0EtL5+gM+uzcuZOpqSnbua1QGj/HUZB8JWC89Wf8veNMmwZ9GvCvra3xcz/3c/zFX/wFr7zyin3G5m9HWzSbBcpck0ljbT3uu+8BQHLx4gpSeAhHMjMzwze/+U2uvvpqDlx9DWHY53/6Z/8zN9x4I48//jhPPf5tgiCgXq9Tq9VYWVlhdXVVp0hlhm42rw/jk66b2zh87GMfY8eOHaRpyrFjxyxr8thjj5EkEU8++fiQZcwB7Kuvvsr+/fvZsWNnbpE0w2uvvcbHPvYI//7f/59WYmUCS8cZHyfG79sEO0bmVfC11dPi4iLLy8vsv/oavYBfhkke3YzMuJucnCSOY66++mruuusuvv3tb3PP/fdo0JZqFjfqdPBkMAbQHAeSOCao1jnXaNMKQwYKrq/VuJRuUgBurk7z0sWL7K/N5LpE7bwhAFRCmmltsWGSuxm5zEKRAKkSrGUJSQZpmpGkgjSDOLdtizK9OcWpIk4jQOoMViYsmB6VOFjQOiJxMPc4zXr2Hm29X6Oguug6gED4jv1MJ1OkvkOtECDqdZypMonrjX3O1uDP/ETJcI0w5xc47ra5lVwGbvYHXXtu9m/TcXvJ4fUMg/Who8D2QCol3nY+Kh0SEObjYimRClRuwycyRZazy2jjGlSmyJzt5x1VfNJuA1f5uFEVP+4yKMQ4sSIKMzxfEA02aUcxZU8QR12UcHGER9P1cYSg2MlI3JAkkLiRRz+KqU8GxL0erVaXsgOiUqAThsg4QboO3SwmI4NeG4kg8It02118UtqETKx06Rbq+Ap6rtDnnw2LxK/rRXx4/z6+8IX/TKvRpFBQqDimUCjYIq5Go4F0naF7hePbwmAzFg2YdhyH22+/3WKNLMtwpZO/r85krU7R18X2c3Nztpis3+9z6tQpDh06xOLiInfddRfvvfceX/rSF9jc3GRx8TQPPfRQDnQLtvnFb/3Wv+Xtt9/mZ/7+PySOY/bu3YtSil/6pV/izJkz/No//3Wef+l5NppNPN9hem4WIT0+89M/zYGDh2i1Onh+iXK5TKFQYHJy0nazFcIZCewdu7bU63X6/b7tqNtoNPRcYJjBHAXWw7mxnUi63KH/m+KWW25hdXXVFsYbuaohCo0tZ5rqtvFSarvRKIqsDZ/JxDabLfsZZs0vFYYSDFOXoTIduBrpnvaCzgnWnmOz2EtLS5aAEUL7ZZs9xUhGV1dXr3iNW4/vC5BsIo1ms2m73AxS7aE3PT1tB/XS8jL1ao2pqRmUdIjSKNfSFi3IM8yzSZe3Wjp1bqh3U7Ha7/dpt9uUSiW7URrfwSDLcPIqYTMAjeWU60b4PrYifhRcGHnIaDRnoqwgCNhoNvExQG2YAjR6y7OnThPHsbUw6/f7+K5jNUCAHfzW+FzlbiClwGp4TEvOYjBro1dzjmbADgZag1zM9ZAw9L81Uathk7dqpweD8IrVocbxwQxQc/1hGBLlG4bvupSrVeuX2263caWDM8Jg18oVcPT5JklCvaxTkEkYMTE1Tb/TZWJ2gpMXG4QD/X2mEcLWsSXYvllmsWJ2xyz3338/UdgmkCVmdyyM3Qff96nX67x1mev89Kc/bbVTSmktVG8wQEgoBGWeffoYU1NTnH3jdZrNJg899BBCaE/oan17qnnr8b28fiXGOct0d6EwDG2r6dOnT9uK41HPzExlliHdqv260jO+4447aDS0u0kcx2xutFhZWeHe++/nzTffZHp2jn379nH27Bluv/129u/fz9tvvGr9vA0bY56t60pr5ZNl2g0ljmPW1lf4+Mc/zrXXXku5XOaVV17h5MmTfPSjH+XipfM6m1Mus7S0lLfY1jq1alX7fh89etTOf9/32bNnj5VPbL2nQ0/thCRJ7b0wKUEYAXj5Qmsa8vxtx1bWpt1u28KhZlP7UG80G1TLFeJBiCMkvusyEFgrNCEETu4EMVAJxy6e5XynTVwqUg4crgo8UhLavuIWf4EXV5eo5R7qWd5NrjRISHXZKkn+eyMv2ksyRYwGWu2801WaCDKlx0WUd9iLlQbSqcryoCDDKHaNj690C9s24MAfptLNfRZyyCiZ39IZZunskXeaMxulZlMFmSvJioJgsoCcKiDyos7LBZEwXMMGib8NBCSRkVsMQWmWS9eMPA/A943jxTAwNdjCvNe8P1UJQiqkUAiZn0OaIYQZE+bb9WsohbGak9lIYK5MtsPVnL/MhT2ZQqkBxj5V/+kVMj89iXAViUzYpEexPKAb+nipi4r1+waxpFqs0+92Cfwa3f6ABEUtaZL6Lt1qGdUPKXUVmVtCkdHcaKPShKI3QaZCkiQkEanel1Nw/CKOlJSEgAR6gwFBoYIX9YlTBx+X1HUpKocg9YaBVO7acWjGZf/EFG+dPqkZSB8mAp0ZNi2a5+fnCePIdht1pA5+pRhfK6XUbjLVatXigdtuu43Dhw9z/twy0sF68ZriPuN93O/3ufrqqymXy2xsbNDtdmk0GszOzrKwsMA777zDwYMHLYtcKpX4yle+wvPPP8/y8rJtXjYYDDh27Bjr6+usra1ZxtOMs9nZWT74wQ9y9OhRunnBoamjMg4OFy+ez2uwtq/9JrNsLHNH13oxspbYzM0oc8/frU3WzhEKR5DXY2gP4/X19bEsG2D39rW1Nbun9wZ9m01vt9v23F3XtwXmBhRnSWxBcrFYtP7Kg8HA1pJFUUQU6Wdl9hTP8+yz29zUTaGMvtlkAhzH+cHzSVZgTfkNwE1iKJd0pWivG9Hr9SnKAlmYsX5x1VqBaVumhFKxShxrW6d+qCUDrU6XoFii2x8wMb2TNG2jVEqn08P3XfASNnstbrjxBhqNBisrK3gln1azbXU/uoWlpJ+2aLc3daERCoXEdWpsbm6OdfYLwzhnZzO6Xb1BE+nN1MkcsjCj4AaoQUySpoS9iDMbi7iuy3U36HS1g8edt9/Fc889h1ecpFaq2WYI505fYvfuvVRLVTzPJxxosBwUPAv06/W63Yx836dcLo8YcWt20KQ7XdelXKrZgWyAked5VPICKlM1mmUZ4SC1pumb/Na2Z/k//uN/jlKKmZkZGx0aIO97gR20ZtPr9XpjBUrlHAwbdwoTMJQLDqnKUzEKur0+/+WPv8Hq+nmEEIR5dmBUQ2gWBDNxRzfqwB3w8EN3c8N1R3Wb5fKktrPJwaI5h/TyWJWSP6GBQ19LclKpkJl5BhkP3nMn6+vrnD2/zNzcHF/84qP4vs999z5AuTZJrVaj2+njeQGudBhEHRzHQ+Dkuy3EMiG3utCLmNJetaMbv2m6Ya4P9IJo7HiyLNO2bGfPMhj0rFWOCbyUSsmUbkWqMs0cZkoHVVsr+M3x0ksv8fDDD9PpdHDSFDfVwdmT3/pz/Z5wwHf+/JtMz8xy3fU3MFOf4V/+6/+DM2fO8PnPf55+mILw2Njs0OlHlEuSKNLMQrvbQpDxh3/4xxTLFZ577jnuuet2vvv4d1BKcfDq/SyfX+L48eO0221effWVYTctN0NIQRj2+exnf4Zbjt7G+uYmwg2IUkV1Ypp9hTIf+tCHePLJJ21Aq71Tu3acS6k3oYLnEyttNxmF2sO1G+liE1TKW2++zm233qo1yx5jHsZbJQbmddf1LJMTRRG33XYbJ0+eZDAYcP311xPGiWZ3s8im6lX+hH2ZkfYl70c9fv66+/hK+y1Ovfcmc9ccgW6I60g2Zca11SnCNCFNYiKhQApiN5c3CC15EsCkcjUT7EAiNHCecHTq01icKaXoX6b+4Ioe2kKObb76NTOJFOTODdFlpDxSCV28lY7oI3FAoW3m8uK1rFCgHA9YTl12IWgLBxUmI01BcuZbDcev+Tyn4GwrtiypYcGged0z6Wl3+FrLSzSYtcBDkMX6erbKu0Ti2POx9yEaINQwZyIUJKaxkFI4Qt/TWbGdnQ4wxdTDtbIkhxZ+JrAt+4WxcaeUYnLaQ8qyfZ/+bokrc/LHc3FQTAsPmLKfB1Dxh/uFWac3k7zgXeaNbhwHKbdLbFw5rnu1oEgK3njjDfbeeL3ViMZpHrhnRicvyOIBUWeDlfeWKJcKeNKz52F+r66uWlDkCEmaJGRpSlAM7F5mfHXTVLF7914KQYlf/qV/Shwntn0xDO0WNxsNLl26xPr6up2bR66/kX379nHu3Dm+9a1vsbm5ydFb7uDMmTMUilUULu3OgHSQoFJt0/oTP/mTfPWxr9Hr9Zibm+PLX/4yb7/9NgsLCzloSwmCMs1mk5/5mZ/hx3/8x7n20PV6/gnIREZKyuTkPP1Bl6mpGTqtNowE3rbDYL5XGq9nQ0wNuj0dfHsanPbDvFYoH/72+UiBY8iSK4Bl5Xt0213SJGK2XuP0iTeplHwGg4iJiQkGA51d6vdDgqkSKhHUpiasFGOqMGkLLh0xJGQmJms2+zw7M2GNFUyW2wDgNE2pV8oUfb2G9tKEQwcO5MSd7qNQ8n1816XdblNwHbyiJl0zKfJsekytVruilPByx/cFSBZIqiVtARf2tE5lbnKHbQSyuLhIyauw4+C8BaSO49iLLZVKVrLgeZ7VpyilrF7UsMdSwiDsUa1WmZyetdEWDBlEA9jNA9WTZwiwjC7Y84Zgw6QJioXqWPvbNE1xhLIgdFSsbqImz/N0xWamP8swXZ/6xGdxlGtlC6Za0w88slTlTJe2zQr7PXstJurKsmzMr1AzxkNtsflvMNzYtur1jLVKMbeUSpJhwdNzl3mWnuvrKDLvgGjZSaSVtRgmwID0UfP2brdro2fjfJCmKRfObyKkdhqp1Or88Ze+yLFj79t7bH4uFw0rlVk20US8t952K/fccw/dbodCwdcatDiyungg99y+vLuFsfsy99LzPML8mkxlcZIk3HD9tXz3u9/lwFV72LtnHyfeOk5taoJ+u4ujMlSpSFLwEY5uNtKL8lbeQNHT12Jb82YpgSxYraXZtLJMbdsYyQGy4zi89dZbbGxs4HlairBv376R+5aNAbq/i00AeO2117jzzjsB6OUaWxP1e57HH33+P7Nv/0GmZ2b43P/9+8wvLHDXXXeya8cCUsGbb75JkiR85jOf4f3336fd3iTwtLzFV4ooGjA5USPN4KEPPMhrr75Cr9djenqa6elpXn/9dVqtFk888QStVpOpqSk6nQ6e79Dv9XjggQ9w+213srnZsoyKGddBEPDhD3+YdrvN66+/bjcUkyY0DiSO4+g2xPkYNW3qjetBr9fjzJkz9p5neTZmtFh1K6Oqj6ENmnntpptuolAo8K1vfYvdu3czOztr16RRDStS4DqwJ3P4T6/9FQeK01x79VW6WNjVdlBISNsthFLakSIvfBu4ui26YpQuzbSlmABHaL1xlPTy/5RZNtXzi/Y1w6CGVyjcjZQ7NoZGA4TR12M5Hn0KIRgwbHRgftK4s+29IkxoJz06YsBG1CIaSIQjt32vSoed08xzqfTdse8UQiCC7dtgwfG2nfdU7mRh3ue6LhOe3AZWhBDMueMaW4AsyYGuENp5BChFw6Jx87mxuz075Cfbszq9NBybt1JK63xh74HK2ewt81qv8VkO2nO/aHf0WeV/F5gW2cO1dTLOs6vkRZ9qxO1o5LHKdPy+mjNI0pSyFzBbn6S9qRuECSl0sWl+/gLwAo+TJ0/aOWiCfhhmdnfs2EGv18uZSKyU0lyjkc2BXu927dpFISixtrZGuVzBHyECHM8Dz8OfnbVr5JEjR2g0GmxsbLCxscH8/Dyf/exnOXnyJE8+/RQ7d+7k4YcfZnZWZ22bG5psu7CyyrFjr7Frbifvv/8+YRjyK7/yKzz33HO88MIL/MIv/AKvvP4an/nMZ7j22mv55Cc/SRRFtDaHGXGzzhtTg/n5eRZPn9LrdTaeOTRSPpM9H+4NefdV6eT3ZPu8A1Dpdinf1sOTDhP1Kt2WziDMzk4js5iFWS3nDPsDy+q2N1tj8r96tcag17fMfKvVst0Rm82m3Z87nY4lHo1PsgH8vZ7GOAcOHKDRaFCv163vcZZlTE5OatINtGuXEFy6dImlpSUmZ2eo1+tUKhU6nY7ugfA9Ht8XIHmiXucjP/JRYFj97+URbKlUsjKGgl+0F2cGTrVatYuTrqr0xzrQGcbUyBgqFd2+0A9cPF/r9kyzDqNTNC0OhRBW6O26vgXQZiD1+11ElhfxFfQDRTmEvYH1MCRTulBvoDsIDnoa6KaalMALPEgl/U4IUtENtdC+VCoh0J5NaZwRqogkSSETZKkiy3RxWRjGxNGAou/pIpdMswRpnOVArmeLCQ3TGOfAN+x3xgqYYFjElKYpE1OTdmAKIfJAQOSM+eVT8SbCN7ow8zzNQAds2kQpRa1WszY+5ruNBMYUHqRpSrvT1ZrrwMcJSpxdPGcBr5mIV7Y0GzJH5u937Nihx0pfex6niaS5sW71X2bjS64Akkc3QMOYZzmg95TK2V+47vAhdu9a4F//q3/DpQsXueGGGzj9/inuuOVW/vyxrzE/O8e+Pbup7pynPjVNpVogShPiJCNpa2lMlqcOM5XRD/v2+w2TbIDQ6CI3ajNl9FfGkqfVatm04+h1jAZKoxvS1kMp3SDDWCmZnyQxBu4ubxx/lSNHjnDgHnz6DwAAIABJREFU4FW8+cbbhKFuG3vo0CEAduzYQblctgHlRK3KhQsXrFTE6OQHYczi4uJYi+9ms8nS0hJZljEzM8Pq6iXNLkmPffv2c8899zEYaGkVwrFjwwDiyclJ9u3bx2uvvWavafQ6zHgdld30+/38nmI3MaPB09mNkUY1YrwoZvT+bpW1gJYo9Xo9Pv7xj/Pyyy9z6dIl9uzZMwa+dHGKS3+zye2zu7h0ocu989fgZi2i/gCVpOCmpBJwJMIC4SF4N8/VjItIprl3ssp/tB2cXiXyAj+hSJKBvUfm90hPjrEjScKxzBBAGA4DawNW5WAIOM1RcLbLomTemlyOvOY6LrFwiQTUhcIpFKhIZ+yzlFJU1LBAzrD8FWcckAohqGfjwB6gmLtEjAU0ydCSyrCZjhhm8EZBspdGY88eQBQ8BMP+RFJB34vH5i2ARzr2mlKKlMDeewt+g+LYvM+EIEljDJOeL0Ma8CrGnr3jBihSzdxmGUqkFCnYv7Ngt7ddq9ovKBwhcneUXP7hDu+7OUpqu2xMCEFns8v0xCSukASuDmJtrkEp7VICkMGFCxesntiAXpMljeOYTqdj9xUhHNI0s4TU6B4wuj8sLS3loCxASjHGTpt73Ov1xuQCaZrmnrsXOXjwIHNzc9x6663Wr7fZbLK+vq4lmb72WZ6YmODGIzdw6NAhbrhBN6vyPI/777+fixcvcv11R7jjjjv0Whyn9Lp9S24Z0sfMfdeTltTaOjbMemXGnx0fIySVmbtq5JmMPhvpDCf0lYgSVzqE0QAp9b33XUkcKtvco9vt6tqrvL+AOV/f93GlY2UuaZoyMTFhA00jlRFCW+iVy2Xm5uZoNpu6QUte8D47O4vneayurmIycaVixWqwTXdB022v09EB9oEDB3ALuumMscf7gWsm4vk+lfLE2ASIBpHdyEt+OY+sEnxPs7vlUiX37B32TzdVklI4qAxcx7OdXuq1GdI0zgecLoIpFQLNLisXFPhOAeEK+u2eZY+CIMATvtZPZSlqkNjNJnAKFFxta9Zr9VCqhxBYyYMjJWEcs7KuQXgQ9OyCXS7m5z8Yel0a4F8qlUhDrY8exD27wWnphyBOtOQhTTKk1I8wSVPiRLfcDSN9fl5uEeS4usOMrsLVNmVm4YjizPrnGi0z/RTilI3Gqp2oQupJloS6HfOV/IM3N9ukaZoHL6CUBqmOM9x0DFPsOI616zHyCrOItdttqtUqQgjm5+eZn99FkqVEYcKLL75Cc7ODUv5Y4YAJkLaNr5z9NwuH53ncfffduY1WF89zqNcnCTzXBleg03S95uZlr9Ncg1lQpJRkKBzPRbraR1c7dbQIO13+19/4Xzh+/Dh/+qdf56prjvB6wefjP/Iwf/XoV0meeYVOoDuZpb6DEwSUqhXmDhymMlFnasccQbFAsVSkny92Rj+vzzfetmiK/F6HYci5c+cQQti2rI1Gg/n5eWZmZjh37vzYZjIqTbnSMxZC8PLLL2u2X0U0N5tW8mAYV88VfOGP/iv3PfABPvXJH+XNt07S3Gjw/rvvMTU1RTQImZqaYmFhgWZjnSeffDJnIBqkacr1119PfXKKv/jTP7Xt433f5+233+bEiRO89957dhOo1+tWa/Yrv/Kr3HTTTXkANkFn0LWM+lCXFnPffffxZ3/2Z2MFf6MuJGZj8X1fd4vs94kSrdzVFdm6QYgpAEq3bDxXYpJH9x8zHk2dgQHHk5OTXLhwgXa7bVmymZkZiBRexWOu7zLjeixGPabThDgTJEgcIYkHEe08dS0BcuZIDPIGFYYhBArSR4g8/e8IJOAZQCwYiqKzITg011JwLu8zWgyGbg7mmj1Z2gaSPTkOhgHKjANTAJmN30+9fngkfswx+ToHijVmZ3bgZds7ibnZdiSfuukYOBBC0HMux3anY38DaIkeZo5lZFmCkYBIoYZUqYLByGfaOWmCJ3KgLMAfcfkwR+y6Y68ppXAK+rNGRS5+OLSus7+DoWesBUvp8DxMIBirDPPwhciQePTcYVC8DeAL7YAihKAQj0tGJKAy8/fD90TOeABgnt/pc2c5evQojY62J0tVCkZ2QkZqxq9SPPfcc3bPMGRPHMdWz2u6spoA1GRbjde5OfQ6qV1ujE0ZdFBZbDNI1arOAi8s7NTnlaYsLy/b4Bo0U72+vs6lS5eo5E486+vrvPDCCxw4cAAnCKjValx99TXcfefddNsdFs8usri4aGUDk5OT7N69m/r0LOVylSAo0u+H+H7BriemtbW5rizDAkqRRz1mjTbBgyH6zD1yHMdKG63Nbe4GYQ77fDI5dp1QZuvRaDQI4xBBRhj3SDoNkjii4BV1f4Hc0apWqRDl2esoitjc3KRUKlGr1WzNiBDCssCzs7Osra3hOA6zs7OcO3cubwTTsTrx6elp+34Drl3Xpd/TpNHy8rJtOrLZbFrJ6cSExpXVmnYFMaTcD5y7heu4zEzNUCgUtLep46Jc7V3b7XYtEBK+O2YCrQFYaqslrW9gMiBNUoJSgWKQp85j7c/bzzWwfqD9iOM4QQizqDu6AnMQE9SKqCwCJcnSFOEOze51ilqSxLnpeZQw6GvWqVIt2ghKyzsknqPT/K2m1jNWqwXWVlbGAEmSJGRCs0xJqlMS5XIZlSa4bkCSKYTKSJOUcBBr/9c0xssXkM4I8E3ytJ7xdN3cbOasnZcv7ClJorXB3e4Az3PIMkUUGSYYXFfSD6M8slVkmTbgjsLEVo5e7picnNQbT28YEBhgmo7Y55lo3XVdyuWyndRSSg4cOMD6+jrVqu56VywWSYykIU45t7ysF4xw2G50K4s3eoy2IjZpul6vR7fbQboZ4Ixpn4wsY319nfgKPsmjrKuRuIz+N7MwmdbWUTTgyJEjbGxs8OKrJxgkIT/1sY+yfuMJGo8foyZTOklEs9FlkDS5lCzx6tunqU1PMr0wT1AuUSgVqUzOsWvXLrv4mcY0ZhyNbpjmPpushlJY14pCoZD7Vy6P3a8r/Xv0MGzuxsYGtaJr28ebOVgoBKRpRqYEJ955i0qlYp9xsVhkZWWFcrlMr6c10u+//z6Li4t89KMf5dR7J3nppZcs6LVto12XxUW92RQK2t/csBKGZTh8+HquueYawkFMuRyMtSQ3h85ydFlYWBgHY/m9GmVbDZtsGGWlNBAyY80Y2qdpisqdC7aOv8uxMlvvsQnkzTXrVHDZNoFpt9ucPHmSQLmEEw43Tu4FKXn67AnmC4I4S+knuhBXpRl1r4ArJBKB5+j7V3LzznEIpKuT/VXpghAoASovVC56/hAcS+1aEchh4aL5KYrLz/8CiQXT5jodsV2CkjnD52EB2YjcwhzeyBpp6M1UgOcLkmyAEhGOSOmLwdj7FApRGDaNMcGQT9HaXQEIBF48fFb2/C7Tui5m/JqVUrgqzG/VOKh0hLftb+1YU0M2ueuOjxUhBDIbB9dKKQqE2+Z3UhoGFeZ1C4DU8McxkRFalysyQSoEZBKlUlSWkihFdWS6ixzxhyqXB438LxZ+fo1G36y74Zr7bu6vq8bXJJH/DKIIJQThiHQySYfNUlSmwVoWRWxsbAyzD/lcNhkxE5gPi7uKtnBrG2mQM89m/dPsZUqaJLrj3mCgM4ppSrc34ODBgxw6dIj9+/dbh4ZRcFmr1ThzdjF3WIitl3qtppt7OWip4isvvYT0XYrFopXxtVotoihiZaNpZWQ7d+60NVBGIjFKVGzNSBnwbAJ8c39GZRZmbxRCkI2sTVuZZKWUBd+jRd1bj+bGBgkZqJSiqyVmhlzzPI9ut2v/ndn7UbOuYv1+n/X1dW2zlx/meRq3EhMAKaWYn5/n0qVL7N6927phmOyB+YyJiQmrxzZGD1GuNmi323bsXLx4kW63azMPP3DNROI44ezSsq0MjeIQpVLOnNVuD4VCQbPMjk+3PdS1ZlnGIArtzRi1/UjShG6/ZweaYYoMgxnFKVLlDUYynSJIVc12ZWlsNvM0aqY1zm6BJNUm1PV6Hc/xaHUMQxxQrla0Z3Nu4q9BooMnPbxAL15BsQBS0Oq0KdZqNlJKkoRCrcbc3Bxnz54lEw61yRnNZJdq2skCl82O3gh816fV0C0gCfQgKJXKdmL5vvaZDYISYZSicOh0B9qHtlxGr00O7U5IpTLBYDDIAY5eRKanp+l0+ziywGazlWuzFVmeyjLa78sdzWZT/72nF7J+qIFTnCZaFyWEbp/quJQqerHNAKRDkinIUuI0o1AqEyX638sXLuI5kmK5RqoEb7x1kk5fkWYRiIww6uP5DmkWo2QMSISSCByUydtlKQXfI0siPnDv/URx1xqOxxF00g5IB+G4LC6dY2FhAaRD0b28BZxJ3fR6PRuZFvwiSZTQCttImbdSzwSer4Hhrl27+OEPPcyDD9zHK6+8ydeffY4P/MSP8Sfvvku2uoYQGZO+RLouJIqr05jioMPGsSXCJCYVgl4qaf3QQ8w8/EEaIRQyQTrqFDDKIEnodttICVmWIJROmcXRAClS+r0Wh66+hvX1dZ3CkjJP1+pjzGVgbL7qKuHjx49z5Mh1HDt2jFarxZkzZ+yCVSwWuffee9lbLPHMc89y//0Psu+qPXR7bQrFaRbPnqbZbHLHHXfobMHCDjq9LqvrDRZ27eHChQu8/PLLVEpFZmfmuXjxIhNTk/yTX/skFy5c4PB11+XSnAozMzMcPHg1tepE3gBGBydCSoKR5gqmqrqxsWGdKbYHEkNbvFRp9mpiYoIwDFlbWyNK47HummbjVXknOiUy7dc2cv9GWVAlxjXJeuMaZi9M5sZkRKSUTE5OMj8/T2GkA+Lfm9brR7vft0C+3W4TxiFVqVlP08TGdBndyuiZjdSOncv8Bk1G5P/S8o0sRfthDIsVzUYdp1hbNHP4ubvFaL2Dm2uXRZaLO/LN0rC0+nsViVRbzkU3GxADSdcLWB9EVHLHEPPf9SEgSdCEuMi9hSVp2h/7LADhDj3mrXxmRGNunqMJZkxBa5okYFhz+6k5EMkLL+25CwgzvW6mDJsjFNVQCjeqt03TFJVLc7Qu0x8DOEIIktw1wck9utM0pejq9VmhkI60INK8R0qdqS1dYW6b77AZxMtkkwRDHbU5kpz5lFJaaYzRudpn7ro40mH/vj10Wk0keUYsiWwhF0qR5HK/906+zZn33yNTCVGS4aQS1wlI4phijgnqtZr2y/U8+v1uLvnq4jjeyHhSeZe2kDDs67ErEjIVkSURQqWQJQiVEod9KuUCp0+d5P33TlCpVHRmN5NMTU1x7tw5wjDk6NGj3HvPXbRaLZ599lmyOOLpJx7n5ltvQ0rJ3r17aXfb3HT7LVx94KDuV9BoWKs0IQS+H+A4ku5mg785fVLLOnNCzchLHMeh1+9YFrlQKuMHZaK4ZTOwRsLVaW8SDnpkWYLjSQqlAOm52qM6MY21FJ4zBNjmOacjnuJXktmlSR8ny5unxYogqFCv12k0V/EijziLSQd6jCdpSLVWthnMSyvn2bVzr25FPZIxb7W0M5Lp91CtVimXy9QrVdrtNvWKdsGanZpmY2MDlWXsnN+hzz9JWW2cJwxDSqUSvW6LU++9Q6Fcph/1UVLh+A5u4DJZneTChQTfdykVgx9AJtnVHbZMukQvRNrSp1DAArM4jm01rAFq/XBgFzijXTKbtFKKdrtto8t+v2/ZXaUUjqc3yHq9TqGgWxu3Wi3mZuZtlNputy3DrZSyjJgxEO/1emxsbNi0T6qGld920ciZNvO6cXQw7RVNG93NzU3q9boNAjY3N5mcrNvznpiY0BGz5+eezD27CBsPQtPcwnSrabe1/GFycnKku5le2A3zZyJM01Ww2+3alrkLCwtkmdY3G/BgBvnlDiO+RwoqlQpZptt/GumKEMI2eOl0Oja1DcONwrTaFkKwY8cOK8nwgiJf/5OvEUUJxuVha9QrlGEOU8j7oPmeRAYBBc/l9tvu4aGHPkintUG5XLY+2SbabbVaHD58mLW1NRvsXO7Yu3cvy8vLTE1NWebZ6KxTlYHUqa/Tp0/T6XQ4ePAg6+vr1Go12s1V7rnjJv7g//kS3dUNPvzLv8rS3zzFqy+9CGSk4YCw26EcKbJwgDfoU5fgZykzxTLRq28S3XyQUn2BS07KRDr0lt3KnK2vr1swZKzwpHSo1+u60BHXgn2jI9/qv7n1MBZojUaDRx991NrBjbqWKKV44oknmM2LYPp97bbxyCOPUK/Xeeeddzhz6jRf/X+/xL333U2v1+P111/jqgMH8X2f906dZs+ePdRqNd56401+5CMfZt++fVy4eJGo3+Puu+/O55SXM9UVfNfTHQC7XdbW1mi326ysXkAIQb1e58CBA1RLAZU9e9jc3GRhYYHl5WUrsTA6+FGwZNgL05DEdfX6MjqeYcgu25S6EGOvWfDpbAfOo3jFrBmjhUrm+0a7Z+l106XiBjhBSb9nYTdSSoKibz979BkaMG3qDMzaMMpcjRYKmn+Pjgfze2pqahvQNt8xVmzIMJNjAhLApk1Hz29Ub2l+DCAd3quhXeGpU6eoVCocOXJkbC00f3s56dXYs8h/mxoMw8qNrivGu9UcthCKoSRp9DNHQay5VnMfMrCWfOY7BukwAzjKBo/WWmwtprafn6ZE6XjmQ/j+2BowKpkazXSYAlXz/AwwN59tnosZhyZwMLK40fPQ1zhcF8z73Lyg3TC3YRhy8eJFdu/dYwGgYTsHvf5QxpjPq1dffZVWq4XjOkRRaBt4GLZVKaWBZy5PMOdvOsqOjktzDabRlnm22qe3ORb8PPbYY9YCdWZGZ7hvPno7juPwiU98gj179vA7v/M7fO5zn6Ner/PLv/zLzO/YSb/fZ3V9jaNHj/Loo48ihOBnf/Zn+Re/+b8Rx9pVYX5+3rZlvrB8Pm9q0iJTicUEvu/nGWfNrvpeQVvd9XvUqxWiwbAD6GhwLYSwTa00diqMPTc9hiRhOOxEaMeWSrZ95tYjTWMcB7q9DoEjKddqXLiwTFDwePfdd/n/mXvPIMmy8zrwPP/S+yzvuqu7p31Pj58hZzCEQBhSIsDhQgQIBihabcQqllrH1Up/lvqzIVIhLkltxMYqViIBgiCpIAlA4AxsAxhgfI/vmWpTXb6yKrPSvjTPv/1x33fzZWU2hf03N6Kju6vSPHPfvd93vvOdk81muYBCp9Nh8qBhTHPixAk4th8aojB/Adr/+32mY9ztdnn1cLfV5teBqgYkyRd10ZudnUUikcDh4SFSqRRSqRQaIb2Dekm63S4cx8Hc3Bz29kYrpz/O+EAEyZ7n8wCDMgwKTjiHynHgOYzCwNBSlU94ojaQksXxi0kPX3Sxc10XSsjfIpkx4s9IgszLnxTEkbQKmWUACEv2Pc6F1nUdpu2MTErTNKHKLCvsdhn6m06nUalU+LlSiZ94OGR4QmUHOoZ4PM6TAELFdV3nZSKeFYYPPx0nyX5FSyJkgEG6yXRNWIar8lIv0SKIqnC8ZHN80L2xHHaMpN1Ix0bBCImKkwoIHU86nebyLzwRCh0Cb96+jY2NLbi+B8eLOHBFjoUWTwAQxXDRDWW3LHOAE8uL6HZaiMViaLfbfJH0PI9xrsKsFABHJScNql4QOpnL5RAEw03e6LAAhBQZSqUSOp0O9vf3cXZ1GZXDGq5evozXXn8H/+AffhIz91/Cm3ub8BwHEgIIhgGr14PfFZGMTTH9zk4brtVDTExCbRtQ02XIEuA7o+5E0Q2eniOGMrPrI4kCT1ySCSb5lA45W4ZhQJBGG8vGn9fhgjw3N8eemXBTJVUPWZaRTqdRq9XQ7XZx6dIVBEGAa9euYXl5GQ888ADiuobNrbuoVFgVaX5+DotLp6GqKl566SVmLV+vY25uDrZp4bvf/S5kWcbB4SHf6MhIKAgAOZzHZD8ryzIuXbrAmzreeusN9Pt9VCoVrr15nMd+/PrRZ5H+KG209HzTZu+6QwMLGpOQZBx7btj3jfJfo8ERBZeyLEMShggTwGhq7DhYI68bNpZZzrg5hqIoHKHKZrOQJAmLi4tjQTKtw7R+EspO6DbRW27evDkRdWZGB6OBKCXmUTcyknqMuuJRIKNpGu8joOOJXltSA8pkMiFlrDeC2tL3q+pQIi2aWBw/5ijFJtqUR787nuzwoDcMKEbub+TeHy9daxMUL6Ia9sePib6TenXo2tMx6WGDEgWylNTTOVDVNLpm05yiHh6iLhAoQe8hZSe6R4ZhhFQqnTuw0rNOey4lT7QmUuBL4AutrVSBif7RIw5prVYLtm3j8PBwZE5EG9mIyx+LxeBHKi+u63LzL6ogE7BDe6IgCHy/dLyh1bFlWVhbW+P9O4ZhMAMhXcc//x/+F8zPz2NhYQF/+Zd/CcuysLS0hPX1dSYqoOvY39/HM888g2effRabm5vodru4du0aPvKRj+Dtt9/mvRTXr19nz2E6A8exEMALn0/Ady248NAadNFq1MKqt8DXqWjydxxcoueYzo8q8FH1J0BE4A2TMJ4cikN+8732PEVRsH57DTs7W/iJRx9jPS4Km+ccIArnqKYxM6R8nu0ve3t76BoDpFIp7O3tMY+GGOvniid0Dg7GYjEYhsEDXNM0kUgk+JyMPnupVAqWZfIYJp1O8+Y9Wrvi8TgHA5rNJqcG/v8ZH4ggOQgCbvRBCCOVS3zfx2DAKBbWoI96vc45lZ7nQVYVbq5BSAu5vVAwpqoqOp0Ob0wj7h9lvUPliySzga63uHNNVP6JqBFULonFNG6ZHYvF2EMd2kNHEVsr8DlSSZM8lUrxYJDkWyjg7/V6mJ6e5lypTCbDZcVEUYTR7mBqaiq8NgOuE8ncBdk1oy5QmhTUIUrobi6X4wtzo9HgKCAhZ3t7TN+XzBgoEdF1nQcYkwZRXvLFArrdLprNJkiXl+4vfUa9XgcAnmSYpsnNFrrdLuyQk6YoClwf+PrfPYt21wBEHV4gMG3fyCYkCAJkUYEgBBAlQNMUSJKIuK7DNgcoFKZw8uQKOq0mjo4Mnnzous7LL77v4/DwELIs4/DwELliYeJ5UkNVs9lEoVDgD7gsy3B9D4qm8s2JNhOS8bm7XYOUVvHQI1dw+uQJ7G7dwcLqKs499hN47Yc/RODYCNQYXF3D4sWLePv6G2jZQGy2gHhWxryTRmezjfych7QNWBMCL6q81Ov1IRLkupBExsmmBIwWV3pOEokEuv3eCBJ2fNDcdhwHpVJhpCObEgzavEWRqUBcuHAB+Xwe6+vrODg4wJe//GU8eOU8Hrp6P27eWkMhl8bMzBl0TQnVahXP/MKnsb+/j2q1ir/60hfwFdtG3zQRTybw6U9/Gv0BoQlqKH2UxNnTp1Gr1XB0dIQf/vCHODw8xI9+8G3E43GOqAiCgFgqjRMnTgAAl5g6nmzR/2kTHyLJIk/miabEkK1hsDRW3YgGjRONg0eDZAqwCFUJAqYzHoR0p2hQNHCHSCQ9z/bAGfte2gyj53lc1/n4oICS3Kqir4tSA6KBIz1H0Q082mwT5UwS8kibMvE6aT2nvYDmJ6G6gsCqNFeuXEE+n0ez2eSd7NHvjqKwFABEkWI6BzpGmh/RagitfYReRxFHWquJEhGl+0WTKAqWE7H4yCYfBAFM2xq7NgQERasBJIUVBQEkQRxpSvY8DwNrKIFG6z7NJwpgKICiY6b3RumIFJDQ66PoXVTLnq6jokg8GKZ7afYHPOGgwETTNGxtbXFwpNfrQZIkZFLpYTNWyPP99re/jVKpBMe14Dg2R5B93x9BGJ3Ifkvz1vN8fp9oLhAoE4/HefWLwKjbt2/jueee48E8rWm6ruPChQt44403cHBwgMPDw9CVVUUqk0FvMABEEfNzczDDwH53dxcXL15Ep9PBSy+9hAcfuIxTp07ipZdeQBAEuHr1Cu7evYvvfvs5pFIJaJqG8lQJsVgM+XQMA6PDk2EtmcTPPfOPcerUKfztX/9nZFLM88C1RisStFaRDXWv18Pi4iKSySTb0203nJOAEHgjaz8DkAw+V+4VJP+///E/wOx2cOXKFZw6dRLXvv0t5PN5nrDous57TRIJBizQupnJZNBPW2i327wKZVkWpqamUK0dMBED2+acYTEApkKnYIr1ms0mBzqJHUDPiGEYXAkllc3y+U5JnWmaPCF3XZeDQj/O+EAEyRTUySE3TFEUdLt9blpBJ5hKxDmKYBjM8EMRGFpA6DGVzGlBpQlE/F8KpglNoQsJgH8flaJLpVLE0tAAwB62ZDIZolMGLy10u122QIguz1zpu5NxpjNKk6nf76NYnuLZF2VBtGHE43FYlhUiyx7n8VAASdkWLejUoEfHR8E2cScbjQYKhQIMw+DnGYvFeFMcZXSE8gLgicXh4SHS6TRmZ2c5/5aOe9IgfcOdnR0IgoB8Ps+dxUhejV5D50roCCEUVLIlykg2m0VvwNAMTY1hYIcb3oTvlyQFouiHDkoKZEWEJLCHanlxHqrM9LUtxx1BoSihIEoPBSnR6kN0JBIJ+D5rTGi1WqzbOlxkbHPAryFtqmRxGgQBIKsYuC6297ZRTuXx5rvvYWX5FE7ML+OW/jocX0Q8pkDOJ7FXOUB2dhGnr87i8LAGM+kgqAGOLcAJAMn2EMijAU601EoIUTQwInSHqiu0MQMsYekNxi2Djz+v9Ptut4tsNotqtTpS3fF9H/l8HrOzsyHKzhLhs2fP4urVq9B1HbfeewuH1QNks2mUSiVUKnu4dPUpZDIZ3Lp1C6VSCbdu3YJhGDh37hzWNzbgux7jf8fY9VdVZtc6MzOL1157BdeuXeMSQYlEAskkyQkOm+TOnL/A6VHRYO74vwl1ou53Cn7oOkbL9JOu1SQ0/l6JBzAegEbvnyRJUEQJ8Hx4foiaWTYceYiwUpClRprGoveKRjRQPf7dk/5Pc+NeAXX0/1RViAbtUW7o8eMhdJJKzVF0KwhY5zsFWbShA8D1AAAgAElEQVQhkpZ69J7Mzs7yz6XPJupelL5C63I04KSAkJ4HAh8A8KAxigxHg3BCqzkyGc59AEPjhDB4s02LrycUFCuaygNp2sSpYhhtOCaaIB0PyYtSEE/HlEgNkXz6HV3naDAfrRSoqjpS2iZkkCqSRHGg+UQa8fQ7Bh7Z/Dzo/HRV48dBgS8ASIrMz5OAl57RHUHPAXDKJFUgKVGh+0MIYyweH6mmsushjDTwkWxpNFGi63nnzh1861vfGnlmSJZ0eXkZDz74IBYWT+CBBx7AD37wA5w+fRqdTgfX33gDi4uLHCzJ5/P8c0mJKhov6LqOXq+H5557Dpubm7D7PRwdVSHJInr9LpLJOKYfuIRsLoNqtYp8IY+LFy9ywCyKvvYse+w5pLlCaz8hydFg2PMCSMKwokB/k66wGzYyThqEDF+5cgmtVgszMzNwHBu5XA6NRoNrGTMVkoBXxQHWqzTo26hUKpienkYQBDg4OMDW1hZcz+Y0VvqMuekZ9Ho9tFotnD9/niffnU6H91axqj5bByjo5ZSe+Xkew5CL4vT0NK+gUJL244wPRJAsSRL65iBEZ2Mss8xleYYwNTPNdPnUIaqbL7PGNttxIClh92iSWQTPxOfRbrcjAto+5heX+GeXpqZxeHgIQIQkiWg22/x1bKEYoNFooHpUYyYahojAC62lGx0IAitXzy8uodvtIpnOwLZtHFRrWF5eRq/X42Vox3GQzmb4w245NkRZQrV6wNFItnibUFWdUxuozAMA1eoR3+Bd14dlDUayZM/zoA5Ys1xvwMpttfoRUqkMQy5ECYc19hn5fBqSIqJv9tA3+zB6HWSzeai6hnqIKNOC4nmMY23aDqpH9ZBGEQbfyuSGNkGSUT2qI5PJcBSiWCxib2+Pl9r6/T7nEHU63ZENW9d1yIKAo3qVIfXZJMxBBy++uo6BLUKSAgSeD8Fz4EGCIIpMhkjwIIqArjCdZV2VocoKZFlktAI9hoceuMq1eKemWJIS1zVeYXB94uQBgI9Y7N56imt3tng2nM1mISg+dvY2+QJJm7gbBv1kpBKPx1EsltHYOkA8Hsd33n0FnufhK3/zt/jFz3wan/j5n8fa2hpee+UlFDouFN9BUtfQ3F/HVC4Ho+Nhr1dDUrSx5PlowobsDfnZ9Mf1HXR7Bg4O9oclfBFwPBuyGkOvb6I/sKBIQYj2EIJpI5GIcSmlSYMoB+z8HZxYOY2f/Imnsbi4hEwmg1giPpK86boOTVHR6w5Q2T/E9s4mvvrVr+K//ezTOHVyETFNhFNfQ1JM4Hvf+i+Mr3dYR6New9kz96FrtBnSrceQz+dx6tQZWBYTpN/b28PzP/huyPdOQovJmJ2fQrvdRrfXxtrNHSiKgpMnT2J/fx+qqqJcLnOkjyywCUWk60cBKq0ZpKTBnruAd1v3+11omoLAc8cwYkHRwvk0SQpu+LcvhMiNIDC1CSAiiYWw2dWBG9H95cfqRTrfCV3G+AYQ3VCH//6va6MCzGhk7PMi3Oro8CHCdt2R34kYTwx8DA2f2mHyTnSZ0c8dbub086EaUeR+Haso0TiOnpNaxqTfRe+PG0kgeEAfucHR90Q/g+6PF/i89BsdhFBTcCKLo6m+IAjodoyx4/LE4fFQEKRK6sj5CoKAWr06dh2OJ3GCILDG5gm/Pz4/j/PlAUCUxtU3BHFU9g9gShXHryv7gFHVCQDcbZAoetvb2/BcG7Ylch70wDORiOvwAh+yKKHbN6BoMtyeDSu0PJYlAboWg++4UMSAAxVS4ELXFHz/e9/F537581BUBtYcHO3j3/3RH0KSJJw/f54hn/CRyKTw8MMP45/8yq8hFktgaWEJL774IhbDOOKXfulzePKpn8ArL78GTVMhCCICQcKttRtIp9PI5/NQFAXnzp3DUbWGeCyNp556Gl/84p9iZ2eHucvlMhAEB8VcFovzZWiahn/8mc/h9q11iNIdPPHET2BxcREDO0C7UUU6JsEPTAiiD8FzoYoCHNeBFotBRIDD6hH6AysMiE1cunAZ06Vp2AOTJyiDwQDdzhE6nQ76fVaZ73a7GPQtDHrMlTfwXXzsd352bO6uzJTxuc/8IkRRxN7eHqamphgyn0pCVGQkYnEcVCoc4IrHGQiVTqfR7fa4qgT5UgRBgHK5jJmpEgcaZ2dnUSwW8fpbb6LT62LpxAqu/eD7AIDLFy4iFotxYKvb7aLZaePo6IhL69n9PorFIk8QBUHA3NwcEJmDjUYDuVxu7PzuNT4QQTIw5H8SihCPM2cUwzC4DqrjSJyYDmAI44clBqJXJBIpjhS1Wi0ezETh9iAIRoTC6UE2TZM3MnW7XYb6hhbLFKhS6Yj4yb1eD8VikSN0lLFHYX7K2GlDpolEC2a73UYqlRlFCgD+WVSGpN8RskDXTVVV1Ot1ZswQduNHEVkqu1OTQj6fh6ZpODw8RLvdRjqdRibDgupKpYJUiuk3Etruui53IhwMBvds6iLeNWXsVAar1+vo9/ucs0augJ43GEFbXNeFpMjQ4zHYjoXKwSEc18bOzg6AUSSO+LWCwMrYoiRAV2UkYhpkUYCiSlzEvFgsQpZlnonTfKDrRA2Y2WwWhUIBnQ5LhnxMDh4yqQTjOEkCknEdsgjENIas9HsMFWkOBlA0RgdQJKYX7bs20sk4GoqEZFzHmVMn8eabbyKZKWJ7cwOnT59GoZhDOpPE5p3bOOr0YHRYRn3U6cEzXaTSaeRLRRaoBmD63ceC5CDU86Vgll0vduyEDPX7fQjBaEDhui4kWeKSbpNGFGV1XRf5fB7PPPMMyuUpiKLIVWWI793v97G1uQXTZGXk9fV1XLx4EalkEq5tom70YTs+9g67mF69gkqlgnqjjUQqCcuWcfnyZbzyyitYXV3F6uoqNjY2UK0e4O2330atVuM0o1rtkC34odRQv9+H73mYmZlBoVBAtVrlCGd0k47yfKNzjFBKmu/JZHKE80fPBVnMjo/xQPI491QQBATiaBAdRayPv5bMi6L3Ivq+e41JzVYBhLHPhz8BEY9GSvTaYPRnxwPT6M+Ou3wBQ73m6HAnHQ9GlR8EQUAgjGsiR4O7AOPBK6gk7Y824dE6dXxMQvyDYPS6s+8bpehQpdr1Rxvcou8Z+Xfk2eVc82M6yYLADKSi7xUBuCFVI3qtBHG8AhT9vyQxu2ySCaXfEwJKL+XXVxg1ZhIEAa49LtUXeKOOk8fHyNz0Rp8xAAgknwc1KhR0jDbfo2jfi74nui8lYnFeqaPKgahIkGQRkhwmlSLbr3d2dnhfTrvdxje/+U3OeY7253z4wx/GJz7+szh9+j7ouo5XXnoZnU4bi4sLSKVSkCQR3/72t9Gosypivd5AIpWBIAhcyeipp57CzZs3+fU7efIkHn74USbnqGlQZAFxNYZ8JoOErnHDJKpoD3WBJdRqVWiaAsfzIUkuX8MA8DlM1CS6BrVaDa4XYHd3m6+LjUYD1sDg6xeveLthg2rgQb8HZ/dTP/eP+PqXy+WwtrbGKu95hiQn4wn0wwb/UqnE7xXFKtTbQfsuHXssFkOlUuHzkN7PjKlUHvRSbNTv9zldtdFo4OjoCJcvX0av1+PeGkQtJUfGdkjFpWZ9otv8OOMDESSTbTCVZdjGxLrnY7EYarVa2DQDHmwSNcEOuTZUQmm1WhyRpUYsAKhWqxBFEeVyGbFYDJlMhts3UqMclf+73T4ajRaWlpagaRparRZvcsjkGJ9GUlQukg2AcxMFgTXm1et1jiZS1yaVP1RVxfb2NpeXoS5W5qDHkoBEgnm6W5aF2dlZ3mDBrH8lXpIj/tTa2hpKpRKXmhFFEamUzi0f6TzTaWYFaRi9cOImYZo2er0BD3BZU5uBXu8AwFCLsNvt8oDk6Oho4r2kJOfdd+8gHo+jVCrh8PCQXydy0Il221K2SUFVOpeGLDER8dXVVXzta1/D1tY+54fzAAc+ZEmGiACqLEHVFKTiMmJqyNUTAcce4PKlS1hYWIDnOkDAGhENw+BcaAEBspk0ctksy6wNA2J4HRRVR2fCeS7MzSKbTvHS8mAwQDKegGVZyGWyzDDDtpFMpzjP2TSZbWft8AAnlpfw1a9+FYLA1D400UHfaOCFH34PsqajWJrCqTPn8TOhPTp7TgJoYYPF7u4uXn7t1RF3qehGK8os4aOyMQtqh4Ffr9djfHZF58ECwKg4gkdIQBxEM5p0j2mDu3HjBr74xS/iD/7g/0SlUkEmk8HGxgZeeOEFnnwVCgX4IVJ/6/YalpeXYfs2dis13Lr1Dno9F7nSEt6/dg2u6+P0fedRqVTw0Y9+HIO+hU99cgGvvfYaDipV3Lp5B4Lo4ZVXXkG1WuWqLqoq8+oFXRNARHlqBnPzi9jY3OYIj+d5/LkERhUFonJgRBcgqlI0yKWNqtfrHVc9A4CIE9h4RDj6s/EGv2jwNQyERhHU8d/fO1iONqvw4FUcD0jlCUmhII1vE8eDXH4MGEdmJYwHToE4gb7hjQdfwPj5+uKxAC1gLm3j7x0PGP1gnAJD5hXREdU95sEZhmYi/PPhjtwTTqkShslMNAiNJj+CIHA2evS+kdlTdLiON3JdRZHRyKJHHQ2so39Hk0J+VeVxzedJc2pichWMJz3kMh59fSj3PPZ6WRBHkhA6d1J6EvwA7797g1PvSH3GcRwoKvtQQogHgwEEz4PvOtDiMd6oJkmMXkM28p5jQ0/GmZ30D36ADz39YfzoRz/iTWIAsLu7i6mpKfzmb/xT/PZv/za63T5yOSb7tr29jZWVFRQKBVy/fh3PP/88ZEXEpUuXsL29DV2PsWZosw/bGuBLf/YF/Oe/+gv83u/9Hu6ub0GWXVg9Cz/9kY+hVquFsplHmDm5jEKhgOnpMs6cXmUAQb2OfD6PbDYLz/NgtOq4tfYe0qkkTNtC3zIhy2KIDvuwbROxmMZpEgRO/fmf//kIrZSoBpmEzvnHFI+48BGPaRCDAK43mYqwv7cLKey5Iq1iSZLQ7hqYmppCTNNxFDBFMVK1kGXmfJdMJiGJrAm/WCzyal0ymcTB/i7vB5NlZlNNLnrvvfcestksHMfB3bt3+fkw5a8czp8/j/Pnz6NarSKXy2F7exunT59mdBbbxsHBAaeu7u7uYnFxkScxP+74QATJUpghEDdtMBhAURSOWqZSqdBAoIt8Ps/RQEmS8O47a4jFYiiVSmg2m9B1HbVajS8OdFOmpqa4bWKtVgt90plAeCqV4hu/0WF8t4X5JXhugEr9EI1GA+0uC6rK5TIP1PtHR9wC0TCMkM7AOLjNZpMHfkHg8fIs8blKpRK63S7zea9UkEgksLm5zZvwCH0m/UBqzAOY0YfneSO8sXg8jtu3b3Nd18FgANt2ObLtui6azSaazSZSqRRu377Nk4K52QXs7TL0OJ1Oo7LPGtcyWaY0QbzkqND3vVBGmtyrq6ucTpLNZlGr1Tiq3e12USiwhrhOh8nAFAoFjlTXO0eYnppFPJmAH4i4s74Nxwn4g07IuqoIkKQAqiQimYhDVWVk4wwxUBUZjjVAMVfExfNnIQiMo1atVpkMzzwTb280Gjy58cEQdkL6mQbkpBAZXCKOLJQBxu5RNRn5fA6bmxswTRP5sKmvWCzCNIdNmpVKBQ899BBHT5YW53Dz1m0IWgKwTDTaHZhvv8mrD8S5D4KAy13pmoa+0YWojKoZBAGTN4zKHQVBAEkabk6axmgmnuOPBL2e5wGBz5OlSYNQZBqpVArvv/8+/viP/xi2bWNhaRGlUgk/+7M/O7QcZXEDCoUCrtx/Cc8++ywqTQPzMyXc/9iH4XoC+raMVNNCIp7C4soJpNIZNBtdNJt1bG5u4sqVK1hYWMDm5ibubtxEuVyGabJGJcaX7/OAn47PcX0sLZ+AouoIICKVHtqhUvc8PWt03ynQCYKAN5MRh42qTnQNuQLDhEAQwmTO7xiS7I7aODM01Bl7LTChRH4sQL7XmPT9njAeAEnj8c/EaspxugX//MAfCeYAQJwAG/vCOAIuHkcxAYgT7KYDSRj7mRyR3Yz+/Pj5BZH/34tmwJDbITI6TACG2yX/bGEUQaWfexP43seDfXa5Rjna0SpN9DMFiGPnIwT+yDmw13pj84DmM52bKIqw++OKOFFEfVgFcMd+Ri6v0e8VwzUjmjC4wWS6hRiIOI4key5rHB70PVQHA7z26ssQhFEJTt/3uZQaNRoLgoCYpiKuD9U44AOaEjbxEbLuu1yN5zvf+Q4++rFPIJ1O42d+5mfwh3/4h0in03jqqafwyCOP4J/86m+i0WhA03S8+OKLeO/GGj7xMx9Dr9fD7//bf4O//uu/hq7r+LVf+zXU6/VwjQggqzpimopOqwnPsdHp9/Av/8X/iv/un/1PSCbZXtrpdPDLn/s8fumzvxw2uMkQAx8S2BpkOw5WV1eRTmc5x/vdd95E9WAPsuBClgJIgg9ZkWA7FjyfJXiqpnDFpUKhgKOjI4iiCMvsclUPRZaRTsUQ46ovARD4sC0TpmkhFY8jnc3i0UcewqTBkG1Gh1lcXBxKpybiqFQq0MpTqFQqvD+g2WxydasbN25gZfkkZFnmcrLULxWE2vNk9pFMJjE1NcXVpzzPw9TUFAaJJFcV6XQ6DElut1AqlVAsFtHv93HhwgUuZiAIAo/LluYX4DsuNFlBIZuD2Zss7TppfCCCZNu2eQmCkDWG5jJtYgoQer3eyMNMEkB0I0g3s9Vm3Np4PM47HpPJJKdXuK7LMo9sAYPBAO12G0EQcETZsiyO4gIs8BtYLFBtt9u8xEzSPAcHDHGVJAlra2u8o5M5mgXI5XLodDooFot8Y9V1HalUCtVqFa1WC4VCAZKkcGWOdDrNkwGGCqfQbDbDRY7xasrlMtc+9jyPq2B0u11kMhkUi2UIAqNYEAeHZJiiGZ0oDCWGkkk2EVOpFGpHh1zSKZvNotPpcNWPXC6HWxPuZRAwbd5z5+5DIpFAtVpFu92GoiicDtLtMnH0+fl55PNFbGxs8AA8kUgglU+i1exAECQ4to/BwIIPeShXEzbUsQ2Mym/UBS5CEgX+unKxwJtSiGMaj8exv7/PS3jUfJkvTvEqBal6SOLk0lMqySoAhPDX63WOQJqmiWw2i1arhekpJt8mCsxwIBFKifW6HZ6J+76PwHPQaNaxtDoF1w9weNSEJLC5F4vFeJKF0M6XUHUKbMfoFsLoBkqbYxQ1dl0XojAahLAmWnUE6Zl0j2lQyY4aIz760Y+ielTjGzNPQFwPmqbi8PAQfsAStqWlIpZOnkTPaCAQVMxnZmF3fTSbbUxPzcFxfbiOiHPnzkFRFLz//vvY3t7G6uoqCoUCTp06BQC4e/cuf26jAUYQsE0AALfmLpfL/HpQ4BsNio+fHz2vlAhR1YoSOuJni5NsmoVxF8jjwQF72QQ7Zml4LMNgZoLU3wQUeVJ3+qQAyBOGARXZYQTu+H33gglI8LF+Vn7cvjsy59ixjr/f952RY44e92iQrIxcF9/3EcijfGAAwARd3OPJHAAI6qi5DIEp9B76t+iNI7KCpA/Pn+5nMFot4MeJUVm7e6Kw/niQHlXZoPfQ9R6lTmBszkaTuGjAyqtvdHyRy3L8fkX/PQlJpiB55OeeO3Ivo0Eyv6bh3xKksetgDobSXe12m4MQ0fOhUjzty9G4gMAqavIUxSGKTs+cJElIpVLY3atwVPXwoIUnnngCqVQKV69exdNPP8215ePxOF584WVcvnwZN27cwAsvvIDr16/zY2g2m4jpCf699H17e3u4ceMGFhYWIIqMlvHkk08il8txtaepqSlki0XkM0k4dh9xXUG3Y2BgGpAlFa7ro9lsQVEUNJtNtsYcc2fkU8gfNQWamZmBZVlcOYSAMlIFE4GR9cz3fTx09SqWl5dRKhdQzOewhvHBYqg6l4ctFotIJpPYO6hgfn6eGVU5DhcKoGu4ubnJ4zHLsnhDpucx119FYjFKLBbj91ZUWCUgnU4jmUzCMAzYAyb3Rj0lmqYhkU6h0Whgfn4e6XQa6+vr/D5TDEB7PFVkyR/ixx0fiCA5CAJcvnyZBRu1I843mZkqo9ViEyXwXJw8fQrNI2bIkEkxTbyz586g1+uh3+/h4qXz6HQ6ePD+S3AcZl84Pz3N+by5kK8ihwoYqiIAgQyj04Cu6yjk02g0XOzubePkyZOIxWJYWFhgZh+1KgzD4MHl7u4upmfnWFOL76FcKkDTNBwc1kY6pRuNBvZ391AsFuFYNjRFZZaWm5tMG3Z2DvlsjpW2XcC3bRSLRexXdlGzbczMzsOyXHQ77ZGu91KhyIItsMV0erqM3d1d+K6DuK4x5PjokC0asgxJYB27+WwKlmVhZqqIXq8XBhcOX2TarSMEvoP60QFSiQSKhTzP6GemygwJD3zUDg8m3svZ6SkIwjSMdotJisVYMlCpVLC8uMCRccdxoKsKPM9FMc/URGyzh1QiBqPTwX0nVqHHE/jd/+P3IekxmEZowBJTYVosOxYCBzFFRVxXkE9pkGQBmsR4yL7v46Mf/QREUUSnUUU/XCwy8ThMowlFYSXtYrEYZrU5WLaNXshBF8IqRDafwf6E8zQtC+1Oh1Nm8oUCp9Cs3byJxcVFpNJp7FYOWCYvmDAMxnmL6zFcuHiZVTwgotlqwXZtPPXUU3jnnXeQyWSwVEpA8CWUy2V893vX8P777+Oppz8EUVbQ7ztwrB5ssmW1WZnS9wKYJkNYZEVAt9XC0vwMLp47A9d18dKLL0PSVBjdPgJ3AE0OYPS6kGUJnttFsZjHT33oKTz/4jsROsz4YNbmAgAhRF9d6DEVX/+7r+LGe2+jWatyhJc2NllmfDDTtJFMpvHggw9idfUcepYFPTPNpAk9Ef/6d3+XL/Crq6v4+Mc/ju8/v4Vf//VfhygyXvdbb70FLabhYx//h7j/6iHeeust/Mmf/Alcl/GuBQGYm5vBwsICLl66H1euXEEul8NnPvM52LaNzbt3kUwmUK83oaqs3Bi1tacAy/dd9Hp2WN5r8iTI933U63WeULL3TnAmE4Kxn9HmHf0jiupYgBK1Go/+/Pjf0SCCv1eUx+7dCIGB0NJjm6sgCBwBjSKPEPyR42DI5tAueuQYJ00YcTz4DXiv4r25zKIowsdg7HV+z+O8S3ofVQGiAZUX+LzUzH83GOUAs/Mcl8IbQXF54NseOU4AgDua9PAEJBhHkmVxPDj0cW+b4eh18b1xYxTPjdwj+rxJtBNxfB4i8j2coiWOVjSCIOqCGOF9S6MKKYIgQJwQ+FKwTAE/XVPzWOALhBbvzgDJZBL/5Wt/g92dTeg6k+hUJRmFXAGObcP2XfS7XRaohQpXqXCPCQIPUtioLcqh26rgQZLZ8yR5FgRPweLsFF595SU89thjWFu7jb39Gh5++GF8/ld+ldE6IWN3dxNf/NMv4qknfxJf+cpXYNsG3nnnHaytvcv6ZWxGpZyeKaNndCEkAcBGvdHD/n4VR/UDdI06HnnoEdx49zpefOEaPvWpZ/DII4/ga1/7Oh588EGousJ0kR0LLZElCIoE9L0ezP4AiighcF14nUNkYxIgiRiYJnRxWC0jjvBgMIAMAZIo4b333oVlOdB0CaqsIJ/NDLXrkwnMlQo4f/48stk0ZEXC6uoq2s0Wb2Anadbjg3G5NSQSzPdgb283RG113kP1xBNPQBRFbG5uhBzkGFZXT6JSqcC0B2g0G2i2WWV7ZWWF8ZH392B7Dqr1GpZPrjD1itCARhBF2IMB4HnIFvJQYzqanTYy+RxqtRqm0ikUCsyNT5ZlrK6uohGCiTFdRyaZwnvvvYd3ezd4ZT9XzN/TJGzS+GAEyQC3fRUhIPDYJLh79y663S7OnTuHVquFbqWChM60EskMwbQZitdqtZDP5zmETwoNxFHa2tpinZQzM3xRpSzjzJkzEEURjUYDALB6YgWJOENxa4cHvOxhGAby+Txc1+U6xY4zFGGncnipVOIcxlgsxtHul156CaVSCcvLywDAyfPVapVpNwsybJvpNhLZfTAYYHl5GZZloVarcek3msjEL61UmJMM0RmSySRiob5gucySjUwmw79raWkJAEPxi8Uib9QSBEbKJ0Fw0ium86tUKqjVaigWixPvpWEYjMSfZK56yWQSsVgMs7OzvMRPxweAN0IyNFjiUnq7u7vIlaZRb7TguD5fkBHhPMbijFah6yqjOkgirxTk83kuTeO6LpcLCoJQYin0kqfvBVwu0XN0dARJkrCwsMA5vccHlYwIxaXs2HEcTouRJAmS66NcLLGHMrTgBcD58LIs48SJE/CDoQmN4zjIZrPIpQt8fnqeh8XFRbRaLSzOz/LGg62tLaQSca7coKo6ELjoGQO0mw08/ugjuHTpEgRBwInlFfT7fbz11htwHQvJRAzpOEN6E7qImZkZZLNZvuDdK0imAIPmD8lLGYaBWq2GXEjbaTab2N/fh23bqNcPUS5P48EHH0Y+n8fiwjLq9TYURUCxOAMEQLvN9EHPnj2Lw8NDLhf06quvYm1tDeVyGfV6HblcDvVmHZVKBdlsFmfOnMFnP/tZ3Fx7D0EQIJvN4tFHH8Xs7CwWFlc44tTv97nZAlUAVPXvXwJJ/i1qOhINDqg5MpjUiYZxJDMIvLFg0PPGqRWTguQo4sm/YVJZXxxWC3iwGzmG48cUHWJER3j4eeMNZ/4xtJqf04TPdP1xlZTjjX/RzxkJOMXxTxSCUbvoSYFhEASAKPC1m+6XJIyrWsjy5Otx/DqQ+k30fOVjNJsoknx82P4ooisIwliQfK8hTbpcwSjKG0XWR84vvKdRKTCip0Sf5WgyETXhoNfx6yuOBueCICDihzN2H+he0fFFk5koPYr2mJ2dHQQBICKArmn4V//if8Py8jKqB4f4o//wf2N3d5d7GxQKhfBzPQTwEQSs0ipCYNlyAG5NzhzjBCSScbx+/YWRMYsAACAASURBVFU8/vjjKBaLOHfuHD72sY+h0WjAcRzEswk899xz+OQnP4k/+7MvwnZMVKtV3LhxgzfW0TqTTCZ5PxIgYHdzA/WDKmKKgp966klcPHcZW9VDAMCzz34d/X4f8/PzePnll/Hhn/4wRCGAJAKmaSNwHbieANPsw7VtaPEYtre34boOVFWB5Tq8MY+oJ9SgVq/X4QPQFBH9vglFBgq5PGT40BQZp06eQDabxdNPP42ZUjFsXh+gP+gxw6eOgZmZGT4P7jVisRiOjo7g+z5KpVK4tje4ZjgZqxBqTFRNwzAwnUxxsQPf9znVsdVqcW40zbtarcbmfThPqbeLqK4AGJglMM106r3SNGY5TZKKYgBGy3Ms7mJIwgY/7vhABMkCgO3NLaiqinQyxTLFXBaNRgNLS0u8GzWfSaHXYdljLpNlSKjt4MKFCxwVBYBkqPcoSazBzfd9Lu7NArgkZmdnsXbrJjRN4zc9l8tBVVXUDqsQAqBUKnEereO5mJ2dxfr6Or+hvYGJREznttbU1Fav13kJplgscoevq1evcoMNamQbDAaYn5+Hoigw2l1kMim0223Mzc3h/fffxxtvvs2D7PPnzyOVSiGZTGJ7exvz80zqrtfrYXl5mTf23XfffSyRaLc5Z3IwGLBJHI+jEKKeksTsiRuNFhzHwfz8PACmCELNh5RdJhJMXi+VSqFcLkOWZexOuJeiKGJ+fh612iHXmL5z5w5OnDjB1QX4fQ8Rhmw2y8vazE64B1WP4YUXX4JpOXD8ABLC8igiHMDAQVzXocgCYqoCVZHhOS5+6umnsbKygq2tLciyzGR0wvNPJBIs8FUUbgAjiiKWllawW6miVCqhWq2i2+1ifX0d9aMjSPjJsfOMx+O4dOkSOp0OTNNEr9cLdSMdPProoxAEZprSabdhmX3IkoBEXOea0JSgtVot1Go1xBOsu5noAI7jwHGtUJFDw5Url5DNpqGrTEs6nWTC+P/gpz4MtiX7MM0+3nr7DRSLeWTSJaQTKk6fXMTu1h1YloVHrl4EAPz65z+D3//9f4NYLIbzJxbgBT7sQEKjY+Ab3/oWDCOUvLpHSWpIdRH4RkpobK1Wg4gAN27cwMHBAd/8BDHAnbubePjRxzGwHNieC01NIpnS4PvMgjaVzCGRSMFxPKTTWaiqjoODKhYW5vDv//0f4TOf+SVcvnwZG3e3kEwneUPNk08+iZWVFfziL35mpMnUtm1u6R4EAdd/TSQSXEuZSnHRoJIQY9dlCYBhGDxpdByPUyyoDMgS2h9v0SUkOTqCYLKqAx3PcPhjzWCCME6jiL5vLOiM/P5erweOJ0jjcmjR7/2vjUkBvySNI9F0NCPHdizwo9dRwBXlkg+/LwxqvaHjGleOkCad8yjtI4rqjiYLo9c+CAKokcbZ6Ii6ONKIlv7HKwejDovHEdhJn0e/pxHlHtP3AQB648F39LpQkCoIQwUJ+v3YtReGNurR60CvP44QRz+fzktV9bFqClVEPM9DrVbDffedxv/+L/9nxONxVA8Osbe7CV3V8NGPfATPPfcce/7icSiSBFkSoMgSBEGGKAIxLTlCRUMQQARTQXKsAWJ6HAdHVQxMBnr91m/9Fnq9Hu/7+dKXvoiLFy/gC1/4UyRTcaSkGDqNQ5y/7wzefOdtBAKgaToWFhZYNclkFINSqYyb77yNz376GXz840+h2arDt4Hr791AKpVCIpHDG29cx0MPPYInnngMezsbmCoWWNwShM+2ywJ5AR7u3l7H22+/iURSgev6aHfNULlhSOsjner19XVAAvp9E7/565/HJz72UTSOjrA4PzPiARAEAXcTbDbrKJYK6Pf7zPY6VHyKmgdFBwEilmWhVCphb2+PW3e7rstNP6hRLpvNcnm2c+fO4bBag2maSKVSXCNbkiTMz8+j1WqNSHFGnwHaS0VFQSKR4MBElG4zPT0NQRCwu7uLWEizXVlehmMy6mhOy6NarXJWAQXaP874QATJiqygXC4jEYujF1oI7uzscH6R4zgsY1Rl6AojeFPgbNoO5xWT7WBueZmT2AmppGbAVCoF0zQ5YklIKwDeCZlMsXKCafUZLUNVkcnmOY9VURRks1nYbp1L0NFnkgc5uXzRhBIEgTcara+vo9/v80CU3O6EgG3unU4HssJ4yAsLC3j00UdHlCwoyNre3kYmk+Gfn8/nYRgGqtUq5zvTBCZJukwYkPb7fZDl7ubmNpeBI7k4ylLJma/VanGuT1Si7vigJODy5YuM6tDpYHFxEbIsc5SSzgMAt8omJRPGBfbRs1ysr6+zhs1OF6IQdmhjGMCpUsg5FQSIEtOani5OYWpqijdlWZbFzSyoSxoAknGGdNOCQAg70Wuo0zYVi2NnwnkS55icfVKpFHZ3d5FIJFCv1zE/Px+a2zBBe4aeJ9DtBvDCcj01NR4cHHA3KOJueZ4HIzTFMXpdJBIJ7O3vAh6wuLiIQiGHjY0NHB1VUS7l0Wo3IAgBHn7oCnRdRb8b4PTqScD3UMznEIvFkEvncHBwgLt3bmG6XIQkScglFViOi4Eno+baaBs92PbQQOHvG1E0iO6JIAh44603uZpMJhR5d10XhWIWXgCkMmk4ro98IQFZCdBut9DpdHBUa2F56QTj3kPCubMX4HtAvV5HPK7jG994Fq0W4xA2mswiemNjA5ubm7h48SIGlovewOILNT0npIhCDXqxWAw7OzscueKKBBgia1RqpkaTYTA9PF8yBmIlzwkl7QjKOAyi/LFg4jiyzP49Wr4OggCC6I0Eyb7vQ4Ay/l6M89EDYCzAnjQkcajjOzyWcTfCibxUMPWI40PAaEAFMPWV0esCSP749fAwioxS+X0EOQ0CuM7weHkCJwpwHZcHS0EQIBDHg/NowhdFPPlrCPEXMPJe3/dhmf1INWo4xGCUJw4MA8boOcuCyD5fEBhXKAjguZH5IIoQpHEqA4BQ2xyRzyZpPPrOsJLhBSPHHAQBBF0bSTTYZ3j8uY8Gr9H7JAgCFHH0fZ7nwZVGqRrH38fUm9g1oueJUFECogBmRvPII4/g7NmzeOX1t9Dv9uDZbP9vN1tYPX8flpaWcOPGDW4+IwtieB19Vqjz3dAigbXTsnvoA4EP12ZavalEAtdffQ1PPf0J1Go1pFIpbGxs4NatW3jggav4yle+gvJUEa7LKlCPP/YYrly+jBdffAmxZByqrCAeZ+Zmju0NnRkR4MzZ09ir7KJjtDE3vcCBLyEtwPeA9957l6lXNQ6YVjIYnSYIRMgC4DoWEjEZmxu3wJ6AgK9lgssUvSjeyOfzoUEXIKnsYZNFAflsGu36EdqtJhr1I0xNTaHfYxVc4uta1gDpdBrFYhF376zDMAxuVT9p5HI56LoOy7K4UYiu6zze4Mmp6/K5RMEw85howPd9bhziui4LoqfKyGazvFeJzEFobeaqMBElKTLqIQlQUubSNA31ep19riRB8JmYAhkL0Xo9PT098RwnjQ9EkOx6LpLxBM9GrIGJdDqNU6dOhfIqocW0Y7FuflGEbTI+Ztvo4oUXXgAAXLx4Eb7vY2dnh6tMJJNJbsmsaRpu3LiB6elpaJrGqRNUPikUCvA8D9lwUpNWIdlBk36uYRjccaZnMF5qr8foFcTFrFaryOfzI9335AZD5VuC/w3DwOuvv46ZqVmsrp5AsViEJDPSuiDKuHXrFpaXl1lQE7rBRTdwYKiVmMvlUK/XoSgKzp49i83NTSwtLaHZbML3GZ9zMBhgenoavV6Pu9MQfYImm+u6mJub41bL0et5584dLC4uTryXpVKJ86R838dRqADi+/7QXCWdxsHBAYIgwMrKCq5fv45SiQmKnzp1CgPLxTf/7jncvLOOQGY0Bj8IN5hw4ZckCZouQlVlxDQFrm2hkMvgk//o57CxwfhQMU2HmlJ59koOTERdYXNDCx8gGQsLC7wKALDGEN8eR3AA4PDwENvb20gkEjhx4gRH3+k+7O/vMyQ9neIBVzKZxAsvvIDTZ87xxYMC9Xa7jXK5jO3tbciyjHK5DFFk9BE9zkpSiVQSuqxhZ3ubNTSEqHjPaKPdPMLUVAme00PbbEDwU1BlQASbK54zQLftI65JUBQJF8/eh52dbQh2D7LHqtpSWPolisG9XIkoUQNGG3tIfo2ugaZp3O3ogQcewMMPP4qVlRWkU0xhwvNNFHMFfOOb30O/38etm3fxP/7zf8WVayzLwt7eHqq1A7iui83NTVQqFTz//PM4uXoajz32GB577DG89NJLeO211/DAQ4+HZUQH7PBEDAZdXmHiznFBgGvXroVOiCbXYo0iyyxA8HmiSuZAe2HTjyAIfG1gwfYkJJldm1F+95A6RGsPBQijNIjxAFtWhtebjhPBqPUue8OQ0sHRmGP0hFEEMdI8F+FdD+kIo8oN7JzGG84AwJngUCmJ42Y3xJMdKdu742oNzgQNcJKKo+OkygZ9HlXxBrbFwYBEgjVYxbShNj0/xwlUmXZ7yD+m4zOd0UZP+u5oEEzrfUzVeNJIwWHfMvlc4MFjEG1wDHgyT+dCgITljgcuYiiJGnUCPK6yAQBKqGpDVC7P8+D6Q+c5oqPYNkv2iVpE+1708wRBgBiMouws+QD/PSWkdF5Ep6PvliQ1DCp96Dpz+0smk0in0+j3+4jH4/je976Hge0gn80hl8kidnCEZr2Og3oN6WQKRrsD32W9OZ7nAoIf8qeZ4U/gCSPzwvM8qIoAL/Bgmn1Iioov/fkXcHfzEL/zO7+DGzdu4OjoCKdOncI3v/ENFEt5xONxGAZDVm/fvgVVVfH5X/llbGxtwTAMPqcGfYtJe9ZqWDy9hO3KDrr9IwS+i739Cr785b9AIhHHz//8L0AQWH/PD37wPfz0h5/Exvpt5PN5xHUNPaMTSjB66Bs9mP0O0ikNltWHH7jwQ4UOx2bylaZpYmZmBp/61KfQbDZx7Uffh9Fq42B/Fz2jg4HRQd9ooN/tQpufhRB46LQaMLqD0AFxKLM7PT2NUqmE3d1dXlE+PnZ2dlAul7l6lqqq3OabTNHee++90CH1LDqdDsrlMhRFwebmJqfk0fynni1ZEtFsNmHbNlIp1jOlyWzOJBKJUJK2zYFOTdMwGAyQyWTQ6/WQTCYxPz8PwzCQSqXQHwywurqKWrUKXWHqGPl8llM2EonEsbX27x8fiCAZAN58+y0kk0lkMhlYnoO4quHtt95gJh0ek7LK54uIKxrvzAyCAEanhelSnjX6lRk/qVpvwPZdxJPMaKPdbgOCj17fQDaXRjzB/LwHpgnLGiCVZM1kdp+pH2xubWF+fh6maaIRSrl1uwbu3j3E4uIiXNcGoGFrawOZTAZxSUSuyCTdKrs7sG0bJ0+eZMG8xTYU27bx7rvvcsm5mekydG0Wlm1jdnYaXnAJiqBwpAsARIE56F24cIGXOgzDgCQJcF0btm3CNJndpybJuFtj2sWZdBqpWByQRMzMz2F7j3X2J5NJXL3/Ci9PUlOGaVrodsVwIZGgyAzFVhUJltlHO5Say+fzODzYQ6mYQ783WRrNc210jQ66PaaKASGA0e0gnUmhWMhz6a3FhXlUKhUMDAP3X7wIPZFA5aCKfL6I/WYfa+tbUDVmna0KASxfZk5Nrg9V9qHJAVKKjFwmCd9xsLKygNUTJ7G9cwd+4MB2WMYKwYbZ70EU4hj0TZgDFpTkUmm2aVg2ZFGCFwQ4OjiE4zhYPXMaN2/ehF4uA/LksjIt7KZpohE6FXq+G8q+5eA4DmZmp7l7VqvVwvvvv4/HH38cpXwBh4eHcM0AhQwzvekOBohpMZxePY1er4dOuwM9rmNgmhwtYKopDmIxHZZlhhJIQKPRQjZTgDWwUdnbwmDQw1Q+i1OnTrNGPytAr9dH5agJSVGRVlKIawrmc0m0On348NA0a2i2moArwfZsTleaNEgJRZIk+C5zvOz3u3wB+9f//W/i3/5f/w+2G30Ioox0Oo5P/twvYHl5GY1Gg/OKdS2D73z7ebhuE7oK1CttmAMmkdhs9hivUxSRyRbxwovPot81EI9pcOw+FEnGu2+9CdM08fTTT+Ps6VP40fe/w1QvzpxBo8UcDn346A4YDcr2WLnxb//mL1Gt7XN6leM4YcDhwXUdBCHBMi4FkD0Ln/65Z2BZFs6duw+/+k//GRzbw3/zC59Cu23gL/78y6xSo07g8grDAIQSfUmSMBgM8Bu/8RtYWVlBt9vFF/7TF/jzTY1mtjfk0XqeF5Yyh5bfFAw6pgNZZpUeP/CgqjLMgYsgAGIxjX+nadrcJ0TXZNi2i0wmhU7H4BrPkghoYWCnKAq6vQGjQCiA4wCaxoLdbDYLwXPh2Ow69fsDpFNsE1JUaYTvZ9s2FF1Dp9PhfQGiKMIJfB40cZpBMJooeJ4HLZ7g14w2zUGohEAbred5UHVtpHLg+z5ESNyOmoK2bCrNtXeJXyqF946CRobayyPHEq3g0XPheR5cZ2jwJEZQ+Ibr836YaNWNzp+SA8sa8IojlZIpuHYdFuTJngxA5OVyOi5JYPzMQa+LXC6HZ555Bma3zZuSpqenmWa+oKJQKPAKLAAkM2ncvXuXl9dd10Vv0MfGxgbfgyRJghG+PhaLcQQvSmcilI/Ou9Pp8DlC14XuEangaJoePh8C7+UwTROdTosj4pIkQVdkILCxtc3oYqdOncKtjS3EdBUzM1PodzsQfQuqrkMIfCBwgCBA4AfQJAmqqAwrCIIEX3CZlbfjQREEnF9dxe333sRffek/4ckP/RTeeP1VbG7cQTqT5MmKqrJY4aB6yOd1uViEa9uQRAW25XAtYMuycGr1DADgW99ah2maeOmlryNfKMOyLGxtbWFmZgaazObQqy8/j4vnzmF/cx1zs9MQXA/QAPgu1m68DlX1Mei22DMSAI5rIYAPyxug22oiqWt4+Or9EH0PCU3Fx3/yKd5HtLZ2C91ul6/X65t7/H506nU+B41OH7bl8eC4UJzChHwMAKCpcezvV3hFudtlFFfX83BYrWJhYQGzc3NMlcwXocg67tzeYJrEgQQPAZLpDGq1OtM5zmRx7r7zcD0LU6EKFAk1tEzWEP3G97+PixcvQhAEHBwcYGZmJvzuLmpHR8hkMlxZSpIkzMzMwLVs7GxscnnWvb09NBoNDAYDLC4uwjAMVHYnteNPHh+IIFkSRZ6N7O/vY2VlBa1mnZdDaaKT0QhlcM1mEzs7O9ys4PXXX0e320WuWEKv18NDDzyIvZ1dZnO5swlJkrh/t+u60HSdiVyHk8cPF6VEIsEnGMmYEUn/4OCA83c73R4Mw8DGxgbS6TTnBxH/lvzMY3HGXTx9+jREUUQul0MywXjTtKD1ej2cWjnFyyhEdo8nEyOWku12G9PTrIGJbdznoGkaO4Z8DnNzc9wC+WC/AgDIpplsmyor3ByFkDOGojHyP20CxA8i/iaVUvL5PDY32SLKbL3HByFs2WyWozX9fh/b29vIZ3O8UVDXdUxNTQHecDMpFApIJBJ463svcg1nvsm4HuD7CHwfEgRoisyREUUUeaesLAnczhsAN3QhhCOfZ2odtsfQXUWLQVYVHBxUUSgw9LZarXILbWogOD5M08T09DTPpHu9HhRV5lQWpuTAGjqazSbm5+d5Yx41XxYKjA82GAwwPTfHUXcqM0URRoZ69qGFFQgy0+l2u0glmDmObfX5puW4PbieFTbBKnA9ASLYn0GvzxRPFBmiLMAPRLTaPVSPmrAsh0GWf8+IlroHdh8pQYNgWVieKuPShYtYKs/gJx96CP/xK1+HoCp45IkPYW5uDul0Gnt7e7BtG/l8Hrdv38T169dx+f4ZBJ4Dz7dQqVSwtLQUBirse3K5HEzT5PSGW7duod9zcfXqVfT7fbz88svwPA/nz5/HzVt3UK/XsXr6NNqGAUWVOXpDm/KtW7f4nIsOKi/zJi+JdX4nk0m0Wi1sbW2Fx1IJS5wOK+t6PoRQRjHKI+31WIKkKAoPjvL5HAzDwNra+6jXjzgvPdpcxtRQfM7PYz8PwmBe5MFhv99HUo9BAPDwQw8ilUqEDaIsyCGqGks6GL2H1k7btpEt5HnwQrKOsiDy5hxqThbl4Zwk7XM5TLKNDguiHIcBF1PTw+oZwHSxd/ereOedd7Czs8MNI/ywSkKbtSiK8B2XXydqrCQ8lNxJCcGia6EoCjsfd+hqSoFkTIvza0j3MwgC/lxRwBtLxrjePDNrUjAwh8Eq3U+651SZUFUVijx0RD1OUeBlYoCjvRRM0++JV0nPN50/0RNIbsz3R587z/MgKiI/XjLJaZg2VJ1R/dY3tsIStgrbc7G9vY1ymcmC1rYa8AIfoiyh1WESqBsbG5ifn+f32fd9FIvFEeoSnRMlfaz5VeXVTepdoQZtQtppr2HypzEO1EQrAK7rcpobo0j2eSUAYNU7y7JhdBi44Lt6KMMY5WdTo6AABn5H6EMBAEqEfA++72JmZgbXrl2DFktwNzgq8dOcURQFvhfAD8GudqsD2xrqz0fXDV1je2wul8M3vvENBkSJEgTBhucD/X4faioJ27bRtPqwbROKKqDXbzP9Yi/A0VGVVabCZm4a0QqQ67rIZrPIZDK4e/cuq8S2WEBNTfJ0fLSGENWRZNSy2SyX2SVH0kwmw5vqj49Go4FUOsGfzW63i1qthuXQZOXOnTsol8sYDAZYX19HPp9HPp/nSeDm7jaCIMDs9AwHmG7duoUTJ5nu8cHBAUqlEhYXF7G3X+E6/0SrOXv2LE/oiLLRD5Fkil/W1tZ4IkzOutQblc1meaLuTqh43Wt8IIJk13WxurrKFRhisRgScZ1vMLu7zJFlc3OT8Wfu3kUmk0E6ncYTTzwBz2PWsSsrK6zUpjIVherBIZaWltDtdvH444+j2WzyQLtYLMJ2HMbPCRcAx7RQr9dRnp0ZsbMuFplcGmU709PTqFarSCQSSKfTKBQK/CYd7O3i4OAAiUSCb7AQ2GK8s7PDuTbAUBy92+1iZWUF1doB5wLXjg5RLpextbWFZDI5IlMlCAKWlpYwGAxgWSywSGcZt/btd9/hpf1cNssDRgFA/egIiixxdF0QmKaiaZoIggB7e3swDAMnT55Eq9XCysoKarUab9zb3NwM9ZwlPP744/g+/mDsXtLGFfhAvzeArsUw6Ju4ev8D2N/bhWVZPHlIpVKYm55Bo9FAdzCAqsXwhS98Aa+/vwldj6PdNqCqDEFFIAKBBxEBNFVFMq4jqQpIpVK4dP484x0NTASBz9GL/4+6Nw+SLL2u+35vy32vzMrauqq6qvdlNgxWcogRARIUASEYCImkKDhkijRtSworQqHdQYsh2kHJskRSlomgKCtEmZJtwLJp2SJBcBlQJDCYHT3dMz291tK1V+77y7f5j+/dr6oxDQqO8B/yi6iY7p7uzHwv3/u+c88959zp1I83zhOjyO7urtpUUWxZMqVGZTqxxqnb7ZJIK3dup9NhdnaWJ4XdpdNpDg4OmE6nnD9/nnq9zubWhl7oJd0ERzFUR0dHDIdDZWYYKEbn7NmzmnWRtAzDMDRDY2LgWDb7u3skk0mdiS2bvKR4BJ6rAu0DT7M8/f4jEpks2VyZIMrT6vQp53M0Wx0y+RyD0ZBGt83E9wgji7v393i0rwweMh7427WkJHUlDENMJ2QmX+bK09f4gY98DIKQ8fExf+r7PsE3Xn2ZH/3zf5Gz5y5RzlWIIjUK/iMf+QgHBwd88Uv/M81Gm9qsydUr50im4KWXXuKHfuiH1HMxGmLGsVmzs7PsbG8R+AFR5HP/7m0aR3usra2xvLzM2998nTfefIUPPPdB0jMF3nrzNcqVCpVKlVF/oAskSdsQf4AspL4/fWzDi6KI3EyRZ555hp2dHRqNBul0kn/8i/+Ara0t2i3Vjv+9r3yFUi5HGJ1k1PqeWqDT6SSJfC6eBpgglUrRajVwXZdXXv6aBkL5bIFEIq9Hubquq9vQUny7rsvDzS29yIvpttto8eKLLzI3P0uv1yOVSuCYhga1MhlzYeG7NbiTMb/98VADGikapPAsV1TrOwigPlvVa8by0oJ+hovFPOVymWw2y/aWerZNK8KyoVwo6c7C6uoy6XSSvb0dfD9SmvmJy7A/jg1NOc22C2B3pxPl64jbrirz1SSXK5CwFViTzTIIAsauq4uRMAwV2DJU5y0VR37Kc9toNMjny3qtGo4GOBmVoz5bVUOOKhXFHGcyGXqxN6BUKmpgJ/dKPpuh3++TTqvUpcFgQKlUwvdOclkF1IuED9AG7J3dR5TLZQ0Gut0u+WJReWPiwU39fp+Zmar2bwgz67mqCBdJ05e//GXtwRCfRKvVYnFxkZdf+QbFYpGdb76lza2tVgvTNLUUT4gZMbi6rksyzpfv9/ucOXOGbrerow/H47FOMhApk+w3nuexuLioumK9ni4OBLBpQ3zMjieTSd0OF39GEPi6awWxZMJW68FkNCCfzeB7U5x0CtuMSDomhiGGR4MwjETmTRQZeIEBhkkYwtRX79vpq2SsL3zhC/zEf/JTVKtVPY9AQLJhGOzuH+t5Cvl8nnS2qNfg6XSqY00NM8K0HX7kT/8YL3z8RX76p3+aT3/mM9TrdZIJm52dHe689y7ZbJbFWp67995jYa6G75t4yRQHB9uKcLFsprHBbDKd4odRDBrV+62urpLP57l79y69Xk9FrK6u8mj7EaOJSpU4e1alGVUqFQ4ODsjlcqRSKdbX1tjY2NDmf5ENzs3NEQSB6qLy/e/f87IZ/CAgiIvwdCbDufPndUdair7l5WU819f+nFarFedCV+j1ehjxWpmJQwQ8T3XwV1dXCYKAe/fuYdmq+P3MZz6jpuAOBqSSSQb9E+IhlUxydHhIqVTSLH2pVGLUH+gUC1kHJQml3+/rYvQ7Pf6DAMm27dDr9Tg+PmZ+fp6bN2+yunJGs7eplGp5nDt37rEqaDKZN0vg7gAAIABJREFUaB2KVLNRFFGszGj3owT/A9ogp1sN/b4CnrHreDqd4rruY7PTpVpyHEezURIIbieSjw0x6PV6BJ5HuVzWLb7d3V3OX7gEnOiVHz58iGObrK+vawbh8PAQIwwZjYZUKhXu3r3Lgwf3CSOVFpFKqao5n8/rzU/iThYXFzXAO7uyytHREf1uj8W5ecU+xoyobArCToiAv9vtEgQB58+f18yt53mnhpwokKckF2Wt7X3SITqkblclAhSLRYrFMru7+7SaTW1szOfzVCoV9vdVxZjO5TBMmxs3bjDyVEvPwML3fBw7iRvrAU0LHEfMJSFXr17lmWeeUdnJtsPR0Y5uscrCLODAiFky1cIO6XS7VCyH8dTFtBw9QMQbDvW891Kp9MTzlPZjPp/n4OBAFxLSLt/d3VVVNIbO0q1UKsqYl0zpoieVSql0lfh+qdfrOq4siPOPK0WlAQs9n4ODA50L6TgOKysr9LttFaNjnegYO50pvf6QKEpSrBSZTIZsN44ZTz1WCnma7RaNVovAMpi4Aa3egKkXYiVt/Kn7R2q2JN4nDEPyuSzf/4nvZ2VulvFoTMq2sOwkBFN++DOf4dziMtViGdePdMpJMpnkN37jN3AcKzZzKIYlk03RbDZ59OgRtdm5WFMY6ec3kUiQr2QUe59MxezTlH6/GzOKDq+8+jIXL15kcWmZvd1dokA9991uFz+X596du+TzeX0uTzIoCfN09epVqtUqDx7c48qVK7RaDX7nt75MGIYkk2kFRrwpx0ct0lllYkmn03rQ0MVLF3TqTa1Wi+8VpVV/DKSPVVdidlYB3WazSSalOgb1el0X9s89/0GiKNLP8tLSEu5AMW1HR0ckkyr+0A8jtra2qFar9AdK43n/wUMtkclkMsoj4U0V49dXI8pLpZLS/3V62lxl2zYGR/q+Pjg4oFAo6KKuXp/XsYeKrcswdT0ax8oXkclkeLSrTLRXr17VXbJULKMQ/buw/LL+ep5HrVaj2e5oUCqpQrZpaHZKOjcCyAX02bZNPlfQhmNV5CjAV6vVdLpQpVJhPFHdvH6/rxmuTDp76llSnyGXyz1mQLNtm1a7qZ+JKIr0VNZuPKlT1p8oilhZWdGgsFxWZtrBsK/Xddd1qVQq9GLztkxalU5Iu93WIFX2vK2tLSzL0glBOsUjvidk2FWlUtEse7PZJJFK4cQg3o4z8iVC63TKgFwDYZcHg4Huhsl1kBa53CNilJVUGUmYOplaeWLYkw6KFA9yfeQ8pIMkXSR/OiWdTJDLpbFMk3QiiWFGCpyaao1XQDk6lcKhfiTJMIpNtoHnY1nqGQsxeeWVV3jxxRd16/400728epZOp8PGxgaJVJrCqU6pdKZ938cPHExLSZXOX7jEpz/zWV548eO0Wi3efO1VAn9KNlcglXQAG9OAZqPFs89epd04ZjQaACpZ53ThGoQnSS5BEDA3t6T0tzHTbppmHJ0X6e6p3C8iDZRzuXHjht77m80mZ8+epdlscvfuXXK5HJcuXWLzCet+s9lkdraqQw8k1ABUcZTL5U58Kb4ih86cOUOn09Gjr8MwxDYtjels24YYcwwGA+2BGo0nuoNdq9UoFAokLekwjPHdqQbD7XabtbU1RqORkhNFaiptr9cjnU5z/vx5NTW529XP0//vmGRQm1OtVtPuR6nM2u22imU7PiaTzbO3t6e/oEwmo9tdMg1vc3OTIA4TOg1QUmn1oG1sbOgqVvKZr1y+rFrjiSQLCwvsHOxTq9X04pXNZgG0AU0A+MHRsZ5yl8vllCwi4WjmB2Bvb4/DowZRFHH9+nVGoxFPPfUUt9+9pXRXcWzKYDDgw88/z507dwA4c+YMly9fBsOOR3KPdFLHdDplZWWFRCJBo9FQLS1PLVylUomFqpIN3Lt3D9M0OXfunN6k+32VRfuhD30I0zTZ39/XN5EsfFKQyChr3/c122EYBq1WS2dKf+tRLBaJokhN0oldqs1mk16vR7lc1pWtZDaXC0V9Du+8e0tvlmLsy2azmokgCknYStJAGDC/tMDc3BwPHz4kjKYEnk+5XNAZ07p1joDlKdOpuqd8S224uaKSAOQLJVYXV5WBIPB1fvHXv/51sp//2PvOUzZT2ahqtRqbWxuUSiXd0gyCQLPv0rLv9XrMlMr6O7dtm5mZGdrxmE1h1B4+fMjqmTMMhwrA5HI57t27R2jA+vo62WxWswGT0YDpdMLS4pxisfwpc/U6xVKJyLTYPdwB22d9bQ3DtJlEAflikYQTsds65mBvB883SKQK9Ic9DOePXhbK5fLJZCQS/Pq/+bfkHZtPfOzDrC6fIey2MLsRH3/+GY5HU/7xz/13fNenf1Cb1H75l3+ZTCbDS199k8k45ObNd1hcqDAzU6LR8Pna177Gj/7pP0PGyzAYDHEch+eff57V5TMkHLUR+3HBKd/Be++9h5NMUMxl2d19xK1bt1heWeHM0goPHz5kaWmJ3/zN3+T3f//3uXBxjeFwqDfp00ZTabcCSg6EYotu3LhBtVqhVlW+h8nY5ehgn7/51/+qMvEUFTDudrs693Mw6JGwLTzbolTIK1d9LkMyYTMc9PT7HR8e0Dg60M/c7u4u59fXcMcj7r53W7N2o6kqZDst5d5+cO8us5UZ3RK3bRPfn9LoKAnE7mFDMylSuPd6PQU+m00MP9TpNa1Wn25rhOXEQNROMRj2yGaTHO7vMR6PyWQyFAoFbt74Joal1lC1bgz1VNHj42P9Pat7foNULqGd+KWyMre6kynTSUAqUWY8HDAcDun0unqK6mg04vj4kHQ2r1vp8h1lkwl6vZ6WAERRpCM6B4MBe3vq85aLamhAuVxW7PRkzHA8Up2eQQ/Hcbj/4B5nFhfodrtYlsV0MtZFrgDc2dlZRqMRj+J2sQDC4XBI4+iQTEZN35R9pddp43mBXv/29/cJw5B+r6tN1cIK53IZ3YWUe3LgKoY2ImA46ivZXToXFzhpLMvk4GCf0WCgAaRMlOz2B/q7NgwDJwiJopD7Dx8+NkZdyKdGo6Gvj+e63L59W3c7Pc/jMO4k1mo1vfeKr0YIotNGT1l3pYgej8daZy2GSsMwNRAH9J4vMjUB17ZtabJJXjefzWj9uGWZRAQYkRrRbZlgakMohGEEhkpEiohwLBsviDAAy4hwvSnd0VQTaRsbG3z1q1/lV37lV9je3taSSyWrSVIpV/nQBz/C5uamJuSCINBssu/7JEKV4mBZFg8fPuSzn/0s/8uXvsh4PKZenSGVmuFzn/ucmjabzjEetpiMuvyrf/XPSCcdbAtcd4pj2niuTyqVwfOGBBG6gyCyrL29PT0DwXVd7ISSU7mekqTuHyr2u1RRg8eEIBr12roYnUwmbG5uKp9BvD7cu3cPh+9737rvhwEHR4dK2jHoMxgN8bodinn1TLdaLa3N/v5PfoqjoyM2Njb0GtsZ9EilUszX5x4bzARw8+ZNarVa3L0KyOby+toeHh7S6/VYrCumW+SQ6XSawXhEOp3WaWHT6ZT+QHXJRfrxzjvvkEgkNM6RqX/f6fEfBEgWbdrc3Bybm5s6HFoqUMdxKJfLWLbN8rJiVSXKa3/3AHeiWtDbWzsUi0VmqzXu3LmjRxA7yQRBGNJut3VLM5h6DCdjCvE0OBm1OJ66zFbrEEEhp/Q+ruvi+Sfs2sWLF/E8j4V4WpvveXjDIQnguNdjFBscut0uTz39NJ1OT7crwzBka2uLs2tr5GONpmh3drYe0TpuqlSJogKlVsIg8KdMxkNmZtRUv17cyhf22nEcpZcbRBhJh15stihXKuRyOY6Oj3XSxnFDVZebWzv0ej3W1tZI5WDt4hX6XcXAHB8e0Ov3GY1VGzGZTOIFHofHhyzOL2FZFoVCgY0nfJeHh4dq4MXysnqQdx/pB2HkeiRTaY6Pj9l4cI9iMU/RThOGEVtHLX7v5TfpTnKM/T75YpHBoMt02ieRCPADSDsW6ZRDwgjIp2wuX1qD0MMyQ2xskpk0CTMijJP3VRE0IZsrEAQhtm2y126RSmcp5BTzYuAwU6lTKJY4ailDQzZuc+7t7VEqFnlSvsVgNGamNqtMW8kUo4nL8pmz6iE+bDIeTanP5jCtLn4QMukPdD7le3eUJnZ9fZ2bt2/rQqtYKnHv/n31BobBy6+9pkwPgA9s7uyQTma4f2+DwWDA4uIix8fHJDNFMuki7aFPNpdghE0xHxFYaZqNAY6dx8JjHEVMhn3c8ZDICCnVSgRBRCvVxHF8pkGAmUwRBt5jzvBvPTzPYuKpyr9oZxgbMM52+dIffo2rlz/GD39gHdcdsnV8xNPr10lGA26/e4uPfujDvPrKN8ikk9iZZBxVNmUyDuj2fHKlJMlUjkF/ymTiYdtqImPazjFfW+TVV16mWp3BnQ4ZtFXbbWlpKTZkLHHv4S7ptI3vB1RnZmketzg6PiCXzzAaD3j75jepz9V0a1iYXGWwdWM3P/R7I3K5JEQmDx9s4k0jfA98z+Tmrds66abVajEcqwSAw2aHdrutR8L2+3386YhysYhnJdjfOaDT6TAcdajVarHEQ7FPF68+xWQyoTMYqQ6NnWQwCZhOx3r4iWkmaHcP+fo3XlEFaDKlIo18n4cxQBKAb5tWbOo0tHzi6HiPQr5EKqUKilKpTMKO2DtURuPl5WWiKOLwuK3Z2clkgtVuYcYSrePuEP/RPpVKBW8yxbRtDYpdTxV9szNVDWol0tAnIpnKsf1on3K5rHXEQRTS6XXp9JXZ6+zZdSaTCffvP2B+fh7TtEnEDGcr1utblsUgHsQjzJNiOn3u3bunWbVCoUA6myEkotluxf6DhDbtJRIJzTLv7x9qdmxxMUu73SJXyGv98b1796jValoO4nkevZ4iG9LZHBFgJxSL7cdFrmEp4LT1aDuWSuVU9y+dOgGE+RxWIsHY87UuXaQHnbbqYonUI+EE+H5At9vTwDgdu/QbrRbT6ZRCQZmRJ7HRWp5fz1PJTomEcvqrNKYRvh/gOAk6HQUq/DjNZeoHHDdblEol8nlFOgwGQwzDJIrA9Tx6cQqS7EO5TCx7GZ907SzLxvN80mnF2qscXgWwhameTtUwLumOCNutCmBfkyae56vz7/dwbJNS1sHEJGGGJBwbxwYjCjEiU2tOTcPQci2daBLF7xsF+MEUDPUZU1ml604mk/zsz/4sv/RLv0S/3+ftt99WHdiUydHuPsF9YcMDre2XpIkwDEl4LslkOu5GO0zGHt/z0e/i9u3bzC3MM7+0yMq5i0wmLt3JlAd3bvHerddxoh4pK8VoPD2ZzGhGjCZ9IsMkCEKmXsDUD6jPLdDtD4kwaba7mKZFeUYBzFKpxOHhoSqqRyMqxRKT4YjQ8xl6qnNenSkr+YkXUCymMIwhmVyWVqtFJpNh72CflSes++54wtLyGSzLYX6+xmAwYjodE0WGynHu9rl27RpBEHDj1lsAzFSqJGwHy7FJTobkM2k2Nx5weHjI937v91IqF9jb32f17JrGgel0mmbjmO6gT3WmQrGQJ5/LEvkBqVQS0zTwvCn1+izHrSbValUnZ3mehxfjL3cyptVsUCoWSOVyvHvnPQaDAXNzc4yfmEb05OM/CJDs+x4PHz7k3Xff5VOf+hS3bt3SLTFpxSQSCdKZDI8eqUV9fn5ea5gbjQbLy8tcu3aNyWTCnTt3dOv74OCATCbD/v5uXM0rl3Wn2eLqU9e1TEEWwMPDQx4ONtnd3WV+fp5isajaSoZiXWZmZmg2m6o1l87orMDJZKIm16WVJkvYzDfffJP5+cUTF3YiwdmzZ+n3uzpoW/IDj5sNKpUK2wd7dDod6vU6tcqM3lg2NjYUs9rv64EkhTiH9vDwkMXFRcUQxS7wBw8eaD2kFB/l8oxmASXOrdnt0e92uXz5YuwSjqhUygxGagrPm2++qWLpYpZ5PB6ztbX1xO/ytI4L0J+p1+uRzSWIooDabJ103G69efc+l65f5P/+nf8NI5iSTEE4NtVGaBlMvQB3MsY0bPLpHOmkg4XBxz/+cYqFFJ6rJAvDQQ/fnTCxAj0ARTSFaiFWG8a5c+dotjqM4iETj3b3KRaLhBE8fPhQs8CgGIT5+Xm2n3Ce7XZbs03b22ojzMXndO3aNW1SU5orj+PjYy0DWVhY0G140T0HQcDGxgYzMzPadLW4uEi73dbDYD7wgQ8Q+pFmnLa2thS7ZtgUS3m63R6t9jFRFDEcdslnTQb9CeORMlkeHMYObd9nfiGPlckyV6+QzT5NaKfY3D3i7fc2yKTy2hz2pGMw2eJPfv4DXLm6zjsbb3G0lWfr9hh/aHDcvMnQX2VtcZWRN2Zv/4juxOW9N95g2OszW6tRnKnQGvS0Jq3X69Fut6nPFWiOQur1GltbG5xZUUkyhUKBy1cukculuHnrBm/fuM2FdSW92tzaod1us+oqI9/NmzeR6U+mafLgwQNeeOEF/uAP/kC3+DzP1SyFtEtl2mQQ+ORyKVZXV7j57jtacxkEAW+/c4t8PqtB4WQyYe/gKNZ4qg3ztddeY2ZmRrFddsTg/n1GowmWJUkyQ8aup6dTOY7D22+/TRRFFAoKkKTTae7cuaNz3CeTiW7ny70nLKVo7EW+M51OcSybTqej/QWj0YipN2I0nOi2ugLy4xiA27x9611VqBXLdLtdbbryPA9MJV2qVqvkcjlarRaBpzJOZ2ZmFHsq62q/p9ezdDqtgK1jawA4Ho/pdDpMRmOI83btuEN3584dLas4ODjQEZe9Xk8DYpGkpFKqSJCceWEyXdfTpiZ5DWHiRfYgMrvTaRJOMkEQhWxsqXWytd3WzLWAro2NDd3dkrVcrpGsu2Ksk2dHorGCIKBWq2kvyGCg0mCC2CB3OoJQ2urHx2r4Qq1W06kU0m5XEgdbv0c6nVZT12JSSQqdIAj0fSXZtML4itxLCkXZC0XzLoWcaZo67SaKtQva0Bbri0XLLPepdEmENRepj2meTIuTNfq0rGM0Gun3zMRZ9pJxGwQBlvH41MLTetjT3YbT34UcQtbAiUk3CAz6vQGtbo9yZZZkMkm1WuXzn/88q6ur/MzP/AzFYpHnP/gRPM/jzp07vPrqq3ofFBZZ1hP1vUv0oIM78chlinz8ez5Jra60/eHUxwwj/sX/9I8YdPYo5RyMyI2LAkd/VvFG+HE2sqTOGKaNbSud/szMDNPpVGvTRTopvouHDx8Sxc+ZRMaNxkMGjWMKhQLdfo/eoE+0p9ZB0Zk/6RBWVmSsUuS0221KpRJLSyqxqt/vk82p/W3qqq777OycHlYyNzenOxFvvvkma+vrtFot/b4iEQ3DUD9z0+kUC2XKP3PmDMlkkvv371OtVtnZ2aFUKnH37l0cx+HZ69dj4/RQT15Oxp3tRCKhsd13enzHINlQI5ZeB3ajKPqMYRgV4H8FVoFN4IejKGrHf/dvAj8BBMB/EUXRb/1Rrz31PBYWFqhUKty4cYNisYhByMsvvxxX94skEgmScfpFvV5ne3tbjTVMZrQp6r333qPdbvPCx7+HGzducP36dXK5XDzYQ4HCTKx7c+tz+mGTTVA2o/X1dZZXlnTFL/R8r9dTrvBSSZuoesOBetiJODg+woxvHtd1KRQKLCwsUK2qh2NnZ4dWq8Xy8hJh6D+WrJFKpajUa8rhOVenWClz69Ytbt96R+vcThuAfN+n1+uxt7en8pRj3ZoyDKlc3cXFRZ1vXK1WSSQSvPPObW2okAfr7LpaxDKpJMmEg22Y5PIZzRZ84NnntGFsb29Pm1CedIiUQqYQHh8fUyopE086laU36DOaeGw8OmA0nnDxwgVaBw2eXV+jO1vjK//uD/FGAZlEkok3ZTr1yRUq4E3I57KE3oQf/BN/grnZKo4dMR4NIArIppNYhgnGifnotEvcNC1MTK0jniuqSUf9ofp9Iplibm5Ou8WV7muOg/39J55nFEXU63Xu3LnD7Ows1WoVE6V12tzcZDKZUCqVKJVKHB0dcenSJa0nvHnzph4DLq3ybrfLpUuXeOWVV2LH9omxRRv+Gg1sW7FIY1fp8YvFIpZtsL29SblcZnNjlygKmKnlqFZTOMkE++/cZTSaEBmK+TtTr5M4mjLqtKiUs3h+SKmQxXs4JuHY9PtdDdCedHzvpz6MFx3Q6MKDnRG332jh9oeMj1xSdpHfzb9G7Qc+zXDksnp+jQ++8CL/12+/pLWnUigmRAsZqElJ585/mFHfJZG0aTSOSWfTjMYDCrkShmnxvZ/4FN//qU9z48YNvvLbX+b+5i6ZTIbP/fCf0RGLTjLFpSvr/PE//sc1q/iTP/mTuvsB6M1fFu3TGswg8PVQHWE6j5tKz9rtdXmw8ZBKpQKgfQKtThfHUmk7yWSSvb091ULHI5lM0+8PSaeUDjiXz4Jp4YeRYqHdqTZYiTRiY2ODamVGdzNAaUwT8QAIAUw7OztqxPop2dZ4PCaXyVIul/Xr2rFEScBiEKjYRz9U64lsjK6nBvhIjqgAxMlUgZSNjY0TgGfZ5PN57t27p42V3W4XL/B1Is9k6jKZuprBFN2hkq1F+J4CVeOJatknbEtrLMfjsQZ3YRhSr9fxPI+trS2dPiTnvL+/TzKR0p2BdDpN4If4gaflAf1+X7djBUBtbakpr6LDlQQLuR4ix5E8Vyl4RWZweviPAD+5p8QQLaBQhjSdlipNp1OiU2y/gGlZf4rFov4eBDAJuFQyBlNPj/Q8T5E0TkIP8pGMWfm8ct6qOFTAcjQaaV2pgE0ppASoSodCnpF0Qt3Lp3PRbfMkGk8kHZ1OR1+X08SFEF9iUpd/JwWIvK7IG4VwchwHywixLUMDbuAxgCzH6V/LPq9/QF/z0WiqgajIpMIw5OLFi/i+z4/8yI9Qr9f58R//T6nX66yurLF8ZpVcLsd7t2/p2DJ5H3Vf+AwGA0zTYrY2x7nnLuOOx9iWRePwgJ/7pf+e0XjAUi0kl7YZ9QPyGUeNKP+WPUZ+ZL2xAhhPfF2EHR0dAcp30W4rGYUYwRuNBnML80x9T3fQ9/b3KeSyFOPBIEdHR/H9GGqj6bfzo1SrVVodZfLM5/MUCgV839dTYKUw9jyPUqlErVbDiZNx3n77bS2Vk/ux0+lwdHTE/QcPlIRNZ85PObO0SD6fpxnH1fX7fYJApa3I6Gvf90nHJuTBYMCzzz7L3t4em1tbWpN97tw5xuMxjUaDZrOpU5ba7fYTz/FJx/8bJvkvAbeBQvz7vwH8bhRFf9cwjL8R//6vG4ZxBfhR4CqwAPyOYRgXoij6Nul7kE6lNQsiMTu+53L9+nU9oEFCqMVZv72tpsQFXsgLL7ygRx5fvHiR8XjM6uoqs7OztOOcY8t63FWbsGx6w4GupqXiVyyG0pCVSkXKZWXcGo1URJJU2JZlkY11qcJCJWNGeW5ujt3dXc1Q7+7taO1ksVRg4o5V5vDhoZ4z3ul0sBMOreMGB7t7LC8vc/3KVWzD1A5t0ZFtbW+zsLCgNyzTNKnX65phkYxKaQuKdlAWOlAZmmGoBnzYpoERGWQzaXUDNZUOLQoCDNOkFd9QmUyGer2uXb6NJ3yXm5ub+nMCeuFPp9P0uj1M2+Irv/NVHjzcxLQTdFp9/uznPsPHrl3muKmCz//gjXfo9Ac4iZRKtUCZ4swI7GSSer3G1J1gxbFbkR8QYRBFIf14uAug00DSmZzKci1V6HQb1IplHXOXSGU0a1MoFFRaRLzwP3r0CDc2/T3pELZf2m0J29FpJZLBu7e3R7vdZm9vD9/3WVlZ0YNbUillVEskEjqCRyYP5fNqoM0777zDCy+8cMrgqaYoSkzS/v4+qW6Hc+fO0ev16PXUe4+Gfhy3pYaHJBIJ9o/UJMV8Pk/ou/QmfRwLQkNlWqaTGTzXI5FUY6S/3by95z46T28A80vz3Nk95PzFNNVKhcPNNpOBw16rzd29HfL5LFYizdQ7ycLt9/ukctnHmAgBI4ZhYNkyzUu178MwJCRi6nuM4gLmqaef4+zZs/z8z/+8CqDPFfnKV76C5dhcuXKZy5cvE4QQTH3eevN1XNfVmcQiS9CGmPhH7lNZHyaTCY7k1cbPp2jDk8mkNq/KqNMzi6qoludsOBziBRNMc4TjJDk8PFTxfp6rOxyGYeiWfyKhdLuNRkM/uwJSJWZQrodoS0/nLgvbKUa4VqtFr9fTEzKHwxG+JwAlge8HjCYjHakkh6y/nudprexpllM6Yn5sKpXvrtVq4fs+hZIajCOfxbIsnRYgQwim0ymT0YQglov5kTqnZKmo7wlhaQVkyWtUKhWVIhQbWEElRbiTqe7UWJalJAdxESAaVlnDut0u+XyeYrGogFKs0Y2iiEFMNDiOoxlhAQDCTApAO32tBOyJzEWuVe7UHiEgV/TdvV4PK24xn/63woKJD0XWUXlNAcCTyVizuVKApFJpbdLq9/sasMp6IZ/BcRz9zMk5CjssJjq5lt8aQ3Zat3+6CBBz3umUEZFFyj0m94sU4WKkku9HXkP+jiQmaM2zZWJZ5mNpGd8K6k4zyPLfk+8vJOLxiYuqEAoII1f7HIR1vHbtGgcHB/zCL/5Drl+/zo/92I+xtLREIqE8K/v7+xwcHOj3VYWa0lhXq1WuX7/O/sEuruvyb/73L7Lx8C65tEO1lCMMjrGMBAnHwfd8EgmH0yj5W0G/fH4p3KSgk7VAChHpGIh8QbrVhqFi+MTEms/nT7G3Q6rVqg4NeNI8ularRSmOsJTiIAgC1lbP8ujRI23GT6VS3L9/n3q9TnWmpu/ptbU1jcEGg4FOvUil0zqpSToepqFIzdnZWV0Mb27tUKlU9H2aTCYZDfsaMEvXqVpVYQNYJr3hgEePHrGwsEixWKTT6ehY1u/0ML5dSsG33HRLwK8C/w3wl2Mm+Q7wYhRF+4ZhzANfjaLoYswiE0XRz8X/9reAn4mi6OVv9/pzs7XoF/7ez+rEAM/cTqnlAAAgAElEQVTzqFUrNBoNvbik02kebqhg6tNh9f400CBXNFmWY+sMYknBsCyDer3O7XffVcLwVJqAiGq1qrR4h4dMp1PW1tYYDgdsx1PNxKTX6agxuPPz87HLc5ZGLCMwDIPV1VU10CT+/9IO8n01KdA0Tf0F379/n2wmx/z8vGZuEokE05HahMXQlcvl6I+GOntS2hyDmEmSVp/kSy8sLFAsFrlx44bWoGUyGe2SLhQKZDLKQCY5x6urq0SRMlr43pRcRi38hAH5Yont7W2q1aoGhEFkaEZq88//1fd9l0//y19Rhpg4yeDVV1/VJpXnnn6O43aH3/q9f4cXRBw1O1hjl09/5Hk+9ZFnababjCw48hP8j//8Vzk4bmAms0z8gJw95frVS3z20z/A8e4WC/OzpFMm/lQSAsYkHYdE+nEtpmEYHB41qFRm6A/H1OeWaLW7FCqzamNwVPh6Nqdih46OjnTk3tLSEqZh8PoPP/++83T/8v/AtWvXSCQSWg9lGaqAk4r+wYMHfPSjH9ZpAhI/JeyN5I0eHx9rk4jo4sSsms/nef3116nValy/fp2jhgLV+/v7mqnK5TLcvXsf07TJZQvUajUm/ohkKmR+YZZ0OsuD+9v0xyHDwYDZbJ5o3IJAbbKVmRqjIElv7PFvf+cP8aMxo9GYZDLBXx28f+re3Bf/LH/4B3f43d/+Bn/lb3yWs2vL/PZvvsnqmadJZywe3XLY2dzg1p1brBcWeXh0hJVJ8b0ff5HNjQ0WV5a5/PR1vvCP/gFHR0cUilkmbp//+Md/hKODCZl0nuHIp1AskskmSKeKFApFioWZWPKTxrAVkz8cDvnVX/1VGo0GT127zCc/+UncOA7srbfe4h/+g7/PlStXtGGq3+8zGKjkgdP6TcuE4XBEsZiLOy0DDYQFKKoIt7ZOMpF7zLIsRnGqi22rUe+NRoOB2yebzWOZDv3+QHeNxMDkeZ5iIX1PezBSqRTtdptU4oTVEcYsV1BJKtVqFdM0dayZABNpIY8GQ83Si+M8kTQJA2LwmmI8nuBFoc7yFiOLDbqjJixOeeYk+3gymSiJjOhY43az+CJ8It0CF/1vuVjU6UACzDLJHKPYJGclFGALvIn+zIZh6Na/nP9pFmphYUEPrkin0/hepJktKXJNK9LGb0DLBWRNFNZ27Lo0mz2SSVOnTgz7fS0zkJxW6RCKBCeKIs3UC6gX05lMcxXglMvlaDab1Go1DWqiKGLqK5OwsJGSqiTtezFqh2GkZX1yX6RSSYbDoe4SKOZ9olM/hsNhzHKfgNwTpjrURZ3scwKIhZkTsCmdLWH4TfskIUWGV8yUT0b/Cvsr97lIiGTPiqJIgzOR1AhIPy3TEd23nLdhGJgEpJIOi7UKmVSCQiZFOnmyN8rzctoUeFLkWExcDz+MGIyndAdDumODTruLH4FhJnQBKikw5XJZFUaOqYGYSH8unb9KqVQikUjoQnLl7DK+H3J8fEy73eHWzXc57jTI57I45pTpaMDKwiyGEVFJBSqb3LEwozgYIDqZcijFy2Di4U59ugMP1wsZDF1GrvlYgdTpdMhms3pNlO7Co33V+T1z5oz2aJWLeZ1QI8b3xfqsJoosy2L9iz/3vnV/+Bd/geOmkojOz8/r53HQ62uTnBQ3ET7Ly8tMXS+elJeEKNAJM5IaUyqV6HS7rKysaElTIpHg7OqKNoXKtQ1CRWI+evRIdeVyOYw4MUMy3WdmZrh3T8XiXbhwQad5dTpdLTsdj8dcu3aNv/Yzf++NKIrev7l/y/GdMsm/APw1IH/qz+pRFEkv+gCox79eBL5x6u/txH/22GEYxk8BPwVQKhb0hlQoFLhz5w6ZVJZ0KsvhwTG12RkODg546spVxaTU02TiaSq1apWvf/3rjMZqXruwp5VKhXwuS+BPMY0Ib+rRi+NQwjCk0W5RrVa13m0wGKgoscmE4XDEysqqZkK2t7epFEtKpjEaM1Mq47tTZioVUnEl3I7bccIMyuYqQKc+qxjHXq/HmaVlZms13nnnHRYXFhgOh0zGY8V8pJPMZFSaxeLyEm++9U01lW9+Hnc0ZjidgmXqm7wSp06sLC9rA9JMXJHNVBSbmUmn4lnmJlNXjfxOJReVtnIyZDL2CEKPdDpNqVJlc1PlUAsr1m63dTunWMjgmAHt4ZMrMXc0wjNNlhbXmCnWOL++Sqt1RK1a5c7RHTyzzdpTa/zeV75OFO4QJmt87dZbfPJ7vptp0MUKPGYY8seevczXX3+D7U4Py3LIpy0++NxTmHhkMklyuRSTYZfJZEzSUbnJAN7E1QsHQYjn+9Tqc2qjtJK409g4EpkkkgqgdrtdLsWxgZJmIm2sqesC73+OUgmH+3fv6Gilg709nExKSyOsqc3q+bMYkUm/O2AydZU21Ulw3NwBoFQq0R+OKJTKJNNK69nuDvD9jt6E290ehmUzGI25/3CDvb0DlpeXcRylH5UCr1Kp6ki4O3fukEgn2Ns7gihBbTbCScDkcEw+mcXzwUqkGQ3H5N2ITqtLslBmMu5QKhm0ux7pZALTSAPvB8m//3tv8O4bNkn/aaxonjdfe5tP/MBZHn7jaXrtDkeHt9nrtGn2XbpHh5SyRVYuPU1/ElJbjOiPu0TFIWdWluPN1IShgRVlyWSUJt4y1HAJb2xgRhPCTJbJuI/jJDGNCMewebSlFtQ/+bkf4q233uLsyiqe62EZFm+98RZf+tKXWF1d1VMqR6MeQTBl4qvWtWVEeF68EE88oghmZ2e1ZrUaG3MbjYZmrc4sLmizjpilPM+jPj+nGBAs9g9VfrZp2CQsFV1Vr1W1HMAywCQil0kzHivgKPGUcg8KQ5nJZDQLJ0BapAECUgWAqIQLm0QmrTf6ZrcTy8ESmk2b+h5e4GnGTBmeQs1IR0R0+z2lGTagcXT8mJ5zPFQpGCq72GLqeyRSSSZTBc4sw8APApKOQ9JxHpNmCeCZjMaalbUtCKcuXpxd2263NRA9be4SHbbuSMTdvzAM8fwJna6nQXMYBRCajxUmsiYLyy2t9el0yuK8ksTl4mg4ka7Ee5WSi8XSBdGjAhRyeQ0EA8+nXCzpPGT57DL4QGR1oo9WhXIIBGSzOcbjMdlsjiAICYIQx5GhKRaTyRCZrioSEQHQUhQeHR3pbuxkMo5BZ4AbM9dhGJKNkwAymQy2aZBKOCpSLyaW0rH0xLFMLY+Sa+i6LrZpKA9HGOKOx7hxd2U0UGbyKO7EBLaF73tYBqSTCQgDnSft2DaEqpAZuxNC3yeVycfFALiuR6fTo1JRec7SkfV9n2zCIGkaJA1ImmCFAZblPCbZMAwD04pjvlQ0MlEY4gcRIbGJLwjAC4hMCy/0mfo+YeTiBVMyiRzptM1k5NIOOzG7rp63TCKDk1c619feePWxVA/btkm+rJ5FIelyuRzzxQqDQR8/HJLPOPj+ANsGy8kSRh6BJ1MfAzB8IgzUlF4Fkh07DYZN1J9imGDZBm5vjIy4397eYTQaceXKFUajAb7vUSjklC8rjruTfe3w8JBzy4uKoLEtbCKSlkkUhNRmqjrC9UlHGIaUiyVGoxFHB4dqMFcEi/VZJVl1JxQKeS2zaewfUalUWJits7+/T65QwsCk21EpWo6dZG/3ACdhcevmTV0gJRMJdrYeacJAfEVTH516FgQh25uPWKwrqWOv3SOZTvPwwSb5TI5cOkvoBSTTWUr5Ioah2Ov5+XmiKNLd3O/k+PeCZMMwPgMcRVH0hmEYLz7p70RRFBmG8e+npB//N/8E+CcA59fPRm+//TblcllHAN24cYPv/u6Psbq6imkpQNE6bqjqyQA7XhSasXlEpAOe52lNYb/fJ5lMkk6nteFPJAeLi4ukUimq1Sr3799nZWWFg4MDzT5LJqRt25w5c4ZRX0UYiUmw1WrRGw60U7fdbtNqtViLx1E/fPhQu5DX19d15QRKS3iwv6/ZEGkvFYsF3f69f/++jhaanZ2FKGJ3+xH9fp+llWV2d3d1jFqj0eD69es63iSXy1GpVCgU8jQaDRW7Mj+v41kkI1kWwZ2dXZJWBtdVE3Cy8TRAw4hYWJjTG3Y+r1p8cpM9aciG6DJTuSm37myTTGRxUkVu37nHd33mClPy/PTf+mfgZZiOPDyOyc3MsN87ZuB1MQkY9fqcXz3DxUvn+Rf/+v/g/vYOK5ef4sK5NSajIcsrSwz7PXxvGm92JsSxbbLxijZQGUeSmKbFaNTDD5RTu7Z4FkBr3re2tijGIfvb29s6VibhPHn6nOQ9CyNSKpVotlsMuj28icvq6ipL8wts3t9U7FNG6aj29vd59ulnGAwGKsTfCDAxuHnzBteuXYsNUHkNhEajkc5Odl2X2dkqo5Fqu3c6rRhgKe1pOp3m3r17qqXkZXUyhhg7KjMmo+GEnd0dkgmD2kyefqeNEwWQVrKf5eVlDl69o4w9/uCJ5/4f/bnv5zdm3uDdW1ucWQ/4lV885s2vefxnf+Ey/+e//jrb+7BUu8B8JodtZBiOj0ibY6x0ijfe2iIRdPmu68/z7DMf5OiwQRhM8b2Qt2+8y8raGf0+ShuaYDBUMqIwjLBtpScOB4HOa7Ysiw9+8IMEnodlmXz5y1/m13/916lUKkQ6OsnX9zHhFMs0VQybH+AkTEzDipNcEjRiU0uj0dBSDMuyVJJMzEaKFlVa2tId8DxPxx8Ceg1pNptaFy3sq0QwCegyTZNisajz2E8znrlcjm63q89ZALJKKhhqBrvb7WKckoQJY22dAmyiNZU2trB/p7Nu5Rx938dw0HIOkQsImyjSEfl8Ag4kh1jYYwFaIgnLZLKaaXUch2w2y3A80p9jNDqZtiYABNBdRGHO4WQwgfxbAaQSKSbnKDpXUG1/yVM+PW1UGFXLUsNapK0r5k4piuT+nClX9PtJnrPsCVKoCPuby+W0DlploU+pz8/Kfqi14HIMh0MNqgX8CmN22tAm6TjSjRK/iXxX6WRSm0lF3iSkh8SbSqa1GF4lr1aKlmKxqN+r3++TzWY5e/Ys4/GY4XBIuVIhn89zdHSkJT/CcgtpJEOWROYio7hN0yRQE+h1AVSv1xiPR7EsImQyGccSlxz5WK4l3VUBsKd1yQJcT+t6Q501fCIbMiJI2CaeFzHs9TAthygf4ofqGXO9pDasnzYMAqSTFkFAzFqHGJGH76Hvt0zaIQxc+pMJBiGpdIJU2iGXTgEhpmnFEk8rZsEhwiQMDKIwxI4nn7q+wdT1cZwk0/GEhJOiWlHFchRF1Gs1Ncxqc5PRaMT169dZWVnh3XffZW31rI5BtCyLcrEEYQRhRD6bY29nF8swOTxU0W6npZLfekgYwvnz5zk6OtLG40zCIZ/P61i2+fl5bcKUZ3ZpaQnDUj6clZUVGo0G1WpVGYvHA51dr2Uy8Wzser2uC85k+oSjFVlc2lGFbqfXJTJUEkojli1KcWpZFsXyjO7eimLhOz2+Eyb5u4DPGobxg0AKKBiG8WvAoWEY86fkFkfx398Fzpz690vxn33bQwTZIn1Ip9MMekpf4rouS2cWiGKQ6HkeTkoNx8jlcoqBDU4uqAynGI1GzMyoZAjR4Kyvr3Pv3j0tCC9ks6wsLVHIZkk5DgdxHNvm5uaJWTCu2P1I5XOajs3uwb5uQTWbzcfGsJ42fkjr4tatWxwcHHDxoprrvrKyQhSqgSCZTAbbttnd3WV1dYVbt25RLpc5e/YsBwcHjCeuam0Nh1pTJAuPzL2XVoUwFbJxJ5NJzRaBaucUi0W9CTabTWZmZhgOhwyHg9gcOMXzXfxgiuGHdFwVH2RbFv5UadEajca3HV0prvH79zZZWJij0TnCsg3WLi+yeinFYDrip/7SJ3CHBuPeMZNJgZyR5I3br5GxExSSOTW+PgyY9HucP3uW3nDAuXPrqgWIz9FBh0o5j22kcN0xUeTgxAu6akOmtOYOIIR4848wTQUmZECMbDrpdJrNzU09ncvzFLO+fu0aT0qEFrOdbFgCCur1unaUS7JKFEU6iUW3WWMWUiLz1tfX9cI9mUxoNpuMRiMdxi5Z1fv7+/qekaIvmUzqokmmbWWzWVzXo9/vEYQ5qtUKmVzEYNAlm89xuLdNKmGSsC0CI9Imq1QqhWOnmLhjEkkb5b19/Pinv/QVfuo//1FW126QSHlYVEiY8+wfbHP2XJH0ez3svRaOkaJv7FBwCnTMCf3DPdoPDvnAc+cYjj3yhRLPPPM8zz57neGgh+dNGY07TMaKXZNr6/s+fjDF82z9Z3bC0e3kXq/H/Pw8qUSCL3zhC7z00kusra2pjXg6jjV8ntbqEfmkkhlGg4B00ow13qql3jg6YjZOcdiN822FbZT3Oj1m+nThLUBJ/p9sEoBmFeU7Fl20PLOiTxfWTO4xMTrKwAxAa1rlfAQciKbajo1fsrlIh0lYV9nERZ4hbXXxZAgAEwbWc1U3QQxlp01kw+FQA0NhG8VcKO8hI+plkIi0k09L/QSQqf0g0C15+9RzLUy7aC0FJMo1l+shnSRh+UQ+cloPK218Af/yGURzK0BPXkOAsxQRoqeV9xUAJRIJ+b7kWsi1FFmGJFLIucm0OwE0co2kOJCUJVnnh8Oh/r5Pa6elsJGiS34EQJ+WjIjOVcCqnKsM/RAgKoZHKRZkDzmdfyxFhBT30rGVIkqiDMUvIz/yPAfuFMdUhZc3UR1b0wDTsrCzWU16DIdDDCJyiSKRrZ4pK+FoUCz3lfxaAeOI6NRYb/mxLIvQ9Qj8KaE/xTQNDEIm0zFBpAo4zAgHh+lQFZ2qeIgNiK4LUYQZf4dhEDCN1/fHDi/CcSz8acDEDBjZEREhSTPANCBybMUihxGWY6FGa1tYlrp/XN8nDCGXzeN6IYVsEds5IQjk2UzHA5by+TzTicvli5eUzn4w0Ck0Sm5jaWmX4IPRaPRY4sOTEp2uXbmqX79SKuvAg+lkpI3uQhRkMjldIEsRO43XqnQ6TTab1c+DZVmYhhmvZWrA1OL8/GP3qviLTq8brutihoF+fqXbI9MvRbYzGAxIxRnRUuTKfv2dHN+RJln/ZcUk/5VYk/z3geYp414liqK/ZhjGVeBfAR9CGfd+Fzj/Rxn3VpfPRP/tz/60Xuhv3brFpQuXCQJVBfiBqqILWTWwozvok82pdkIvjisSE4VlWY8NvpAYHNEWN5tNxuMxV65cIfLcx+bS9/t9ZVgpVfRrStWfiI0GEt1VLBbZ2tzU2ajCXFRmZigUCjpxI5vNsrCwoB3WqVQK13UZxcaMarVKo9FgdXUV3z+ZXCUmrmZLVfGObVOrzCj2Ja48c7mcmtRnGHqYiUQsGYZBOh6vfHh4yNWrV2k0GnpjERPSzs5ODNBUS9MPphSLKp7F8kMNRExTDR7xQjXS2zAMbv34X37fd7nyj/5unONaYHv3PqtXSvTGhzzYfod0JQm2x+q5JbYebjA3M8O/e+k+zz7zMTbePubVr77GD373nyAVDjk4bjCYjNlvNnnxk59g/dxZuu0WlVKBjQfvsbQwS7utslMNQsbDvtpcQ+sxcOD7Ps2+akcWijMMhmqSDwkFNDc2NvRGdykeKiMmB8MwmLoug//q8+87z9zP/svHXNxSWc/OzpLNZnnvvfeoVqvks+qhbHWUlrVWn+XRxpYuZlqtFmtrazQ6DdbW1njrrbfUSPFyGd8P9YQzxaSGWk8r5jIlB9rjueee0xr+8XhMKpOjUimB4bO3/4hLly6QLSdxhx4v/+GbFNJ5Eo5Ff3iIaZosLa/TaHfodAdgpHnw4AHHx8f8rSeERH/s9b/NjW++y2g45eKVeV57yWDjwSEmLp/6oUVe+tIt8tl5DlsDZs5FfONrPa5XSwStPt/9gY+w/pEl3vFa1JwrvPXGaxzu72M7JqmEw9xCnvEogCgZFypJxu4kXuRTGFhxxm6kGcirV6/ya7/2a7z0e79NoVDQpkcpeBQTN8F1FWBeOaMSWI6PDjizMK+SGQYBDx8+5PDwUE91yhVKmnkTEJSPF3cpkAQIyaLf7/c1QJTkCUCDbClgBXhJOoGAEXlvAVUCfiSi8vTYXgGNktohnTM/BjsCmjzPoxdPzxRALfeunK/kTQs4Fi+IYRgEnmKQK5WKBv+WYz/GzErxJwyiMNWicZXNUu7dKAhPtMMxyLUTCoRLAoZMHJPPK93BbrdLuVzWYE7A+2n5iWh6c7mcBt3CxgqolGJGPpf8+rQhUQoLQF8fMZMHQUA2ndFgTwCJYRikMmkNaIWxNWKmS55by7LoDdTkwlqtdmKKjN9Xvn8V5zY8ycOPSaDTQF+uq0xnVGZNBc7lnpXCRrquQhD0+309/OX0QCMx5CkJ4lB/Rtc7iW8Ttr8Ud0ikgJGhUc1mU6cvSSdDuo1iSpX3MAw1BbdSUUNgokh9b0IIRFFEOZsmm0mTMiNMIySfToHl68JVWN4giDSeiLELrjfFDyI8L6DbH+FOPNrDoZoO6/nYCQWcQk7MmeIRSaXUfiEMu2EYVAu52BOS0wXsNIx0l0OKtbnYfGYZIb43JZuK86D9IYE3xTYNEkkTEyVvEimCgGQrkWc4muAGBqadIIxMLTERT5TjOGScEwJNitX+aPhYEawKQPuxIsz3fdLZjI4QTCaT3Pz8R96/7v/rtx97XqSDoqYbnhTd6jAfK4JSqRRerIeXuEiRYQm4laLPdV3SsWlTulzJZJJGq6PXXHk+s0kFsg3LJER1UXLpnMZ1ugsVz06QNcI0TT7x2c/9f6pJftLxd4EvGobxE8AW8MMAURS9YxjGF4F3UTMQ/sIfBZABvSjJxLfnn38edzwligJdETQaDcqFosqjtNQX1Wq16Pd6FAoFfVHkwRSdlkT3CPN64cIFBoOBahklVQXVbCrX/0c/+lFc1+XR/qFOhRBmrhEbf8SAFYYha2tr9ONZ4vV6XbWmYgG9ZalRoWtra9y7d49Hjx4RBApgShWzvr7O8fEx5XKZN954g/n5Of3/M5kMOzs7OsIuDAJu3LhBKpXi3MULHB0d8eDBA10RSis2CAINEDKZtGY0ZOpMuVyOY+iWcV2XCxcu0G43OXPmDINhD2/o6jGsncMjisUirquA18xMhfF0qj/zkw5hbdzgER/+2Hlev/0yVgry5QrPf9dFjtstth5tc/2pj3H37S2eOv/nePUbN/DHST7w0U/zz//ll5gvpXnuwx8gkU1w59XXMTPfwDIhClwStsHy8hKH+7vYTsRoPMDEiB/SEMM8McXIPbC+vk7juKUX0P29Q1YvXmJ3d5crV65wcHCgFoabN1lfX6fdbmu2KBXH4nzrIUy1bHDnz59ne2sLoohWs8nV+HWV27ZKOptha2uL4+Nj3bqUdtPh4SH1ep27d+9y+fJlBeybTcZjdU9Li973ff19imFQsobb7Tblcpm7d+9Sq9V4uPmIZvOYVDrBxB1y48YNPvriM2QKSZ555mle/drrqj2WTxEQUalVsZMpOt37TINDLl4+Q6vZA94fuv63/8t/zJ/60e+jPl/grVcPuf+gyd33dmg3jxn6ZX7npQ6z1T4/819/D//0b/0BP/Chqzxbu4qzlIelPIPke6Q3HzJKn+PpZz/Idvk+06nLZDykXM6TSgYcHXZj3aYdA1wX31dgxcCiVKlw4cIF3nrrLf7O3/k7rK+vaxZfpCn9eOiOYrhcDRAcG5YW61y9tEYxbvPd+u2vYRDyx178Hr75zW/i2CZeDDaKxaIGSGJaPZ3UIGBBilVpsxcKBe15EJAkKQoSaSXF1WlAKWyljCkWfazECkrGriTeBKc+52AwIIo3JWWYURtQGINCy7L0RLBCocDy8rJ2qwuwBwV6BXxH8Rjh08DSTihQICyqpCIImBZwLyyipGUIQIz0M6uKj9FohO0r5rZYLGoGCNAyAAHCEikphYpEcsraI4AM0IA7lUpps6UAUGE3hakSrbKkKnQ6HS0jiaJIZzTLiPnDw0NymSypVEoboUX2UalUNNMqBdJkMuHg4EBP5/M8T68F8t7CUAtIHcU5ytJBBHQxJZIwuYYiRRG54fz8PMfHxxqYO45DLpdT08sWFzWIO3funAapcr2kcKvVahSLRd2ZNAyDEPQ1FKNbFAMcyfAWMFKpVHRetUhhpEMg90i/36eQU+b0TK2qWPNaFYxQAzHi9yxmMji2xUw+Q8IxSZgGoTHVqTNSOMBJd0U6sKZtYTtJwCTEwjRs3NAnm8kTRIARF6aTEx+GFIGTyVS/tpZdmCewRhsWp54G7MCpSXATrPid3eFAgf+kBZHSbZsmmEaEO427nyE4jhXfG0qfniuWGE4mymDoKPJubrauOygWBr1uV3cFZC2UicBK856l223r1Bv5kXVMcNKTDjHoyt4nXSHPc3W0qqyJyYRitSMCUskUk/EE0zH1OuN5HjMzM/8Pe28ea1uW33d99rz3mc89995zpzePVa4eHHe32yZE4IQgmSEkYMBE2IkjIEEkRBBEUPgDAckfSAgkEP8YEiegAJGQIRAlcbDiGDrdXe12d1d1Da+GV2+8705nPmfPA3+s/Vvn3O7n0JawqSRvSaWuvnWHs/dee63f+v6+Q01HSusCu6qtF22KNMOwDRbLlbLKNR19SBeLQN/3SUN1yGy0msTCvS/Adf1LHSW3BkwajQau62v0+QcZv6kiuaqqXwF+pf73EfC7f4Pv+7MoJ4wf9DfjuTajJOLo6AjP8xTfuKYDTGZT7t27x3wx42I6YW84pMpy0iji+o0bHB8f43segetBUZJUOc1uCxuTZOURmBbNXle12E2TbrPJg2fPsA8OaHb7RLVF1cV0zmKx0EIRsfOSSZfnOcvFgt0tlbblD7boNFvEYUQ0X1JkGav5mGQ5p1n7bM5H59iWxWBri4ODA52lPhuNKJKERs3Xun/7NoVh4Dgujx49Znt7m6tXr+mX7OzsjOu3bqoNNE3pNJv0+z0WqyWGac5Qt8sAACAASURBVLBV0ya6vR4YRn0qrDRn7LXXXlPt3jQijUPmUxVDvbu7S7fZIFktmZycEEUh24M+ZVbiew4H+6r4Pzk5IY5W+IGPbVZMLl5mAAcX0yUvzif8S3/sx/jkk0+YLVKi2TO6nW2sqsQtc3pOg9X5gsUk5s7Q5MnXHjCbFHzHTsiGLu89O8N+9Jhuq4Xh2MymYxbTc46ODrDNUgURUGHmGY26xWvZNpbtYBkmq6ykKCucoAmmyemZir12mi3mcUJpGZxfXLC9s8PxixcaUW+3moxHF1y9cqRR/7PRiJf1WsRrV5DAMAwZj8fs7u7qltP+/j7jyYQoCWvEzmZnsMWzY0UJ+uDxQx49fsyNGzdorZrM5yFRlNXIl6UPYpJGJbGw29v9+u9N+cxnPseTJ89YLBba4cR1XXptJaBIQiWmagQdzo8XHB41MZwVTssmSku8qoHrQlEt6W05TCcXHB18jjxPuXv/EHj4fdf+7/yJf5tf+G//Kn/k5/4of+4v/of8F3/p56iciHc+OGEVws37T7lx/Q5/9Svf4Pe//gW2cpvks6/R3zng+ew/pxkkXD/6A9htlZ55+8Z1hVAlCWW5pCzhK1/5KstwxSpMsW2fOE7xfVXE7e/vk+c5/+l/8h8pY/i9IVkaaaRMEMqyLMnThDSOqCgocrW4tiyXq9s7dJsGbmATFxlHhx4/9PqXaLZbTBcP+fijEQ1HtXnD5RIDk+3+gPOLMwaDgVZej8cTgsDXBxdBA6WgNgyDfr+vaUrdthKeVUaJ73o4lk1Q+7FblkVlqB3TxsB2LZJIFTdVUeLaDkalxGKCvk1mY4Wqxsq3165V+Xmes93ra7GUdIOEV1pVFaahNvJmo6XRutVCIdXbWwONji7iqG6L2hSlcnP1HHWteQUGBp6rCpSqTDGoCDyfPC/I05xWs43ZVpubY7tEYaypDGEYap9yXSTWnse+p4q7sqjotLsqWGN7lyxXbf3tbeVXLfc9z1OSRNl/TqdTwlBFSnuep7uErq0oBK5tYbeUJ69pGTiOhW2buoBLkkyj+uImMh2PcG2b7o7qpO3t7mg+c6Ph6wLbtm3SWCHyVVnR6yhruyyJ2a3tqUSYOJ1Oa6vFksCxcMRdqCoIPJeD3as8ePBAc0o15cQAuyxwqcAAv/aOleKoSBOW4QrPANc0aPd7CllvNvDrBEVxGoiXC1VIOi6dmurTrAu9puNQRBEN28ari83AqmrE3teHDcsxuX79FmdnZxrBty114Lp5cEVTA2zbptG02d3d1QWzFG/STREd0SYPPc+Vp3arqd6fMk9xHbvmliok2RY0M8spKnWwk87a6fmYG9dvqXtkmOSFQiTdwtAFommKLZytD08Cvg22d1Uib6z0HZZpUtadlCRJ6sLMxfdMvfYURUGvtYVnOlimQRKHGLaF7zVq1N3EwKbIEsoyxzBNXFfd/8owySqgKMEyAJMkjnEwMTYQ21VNw7RtmwpodNqUVUWJAYaFazh4vkuSqbVie3ubnRo0TLKMNFeHkJICy1LUrl6n+/IqzbDwGyrbwUUVzUZVkZcmjVaPEoO8NLHdxiUqkei8iqKiFaw5/RYWZVbS9NWzL5wCy7QwLZPEUST1RruFYVmkRU5VCU3GoSgqyhLKqubwVyae7UGBdnfZpA4tzs5xXRvbLEkTlaz6g45PReKetC+uXbvG48ePybKMXn9At9tlPp+zt7fH8fExSaIWrDRNlWeubWv3CN/zsA0F1fc6HbIkJS9z+ltbOPUGMBgMeP70GYPBQCcyCQKyGXQgbUppcT5//pyr164plLbmh+7t7TGaqrbRbDHn4uNz5Y2409eoh7TGHEchuPP5XLcYdnb3WMQpFxdjzeVzHbWI3LhxQ7su7OzsaFTg61//OkEQ8EP37yu+cZZqpOBg/1BTScQ43KpbI1tbW7z//vucnp7yOz7/GW7fvq0jKPM8J08TJpMJlmEwGAyYTsfadPvi4kK1uer2Zl6qhcG2Xv4sDWuFQcqvf/NbTKdzGt050djhjc8PefMrD5hPMybnJuPR+zh2k8p8THAA7Y7NzmCPvNjjaeeU09MTXjxPOdjb5XBvj36/y3w2YbWcYlQ5nmtjW2vTe6FHVGVtBVVWzEPVMvZ8T3cqbNtWziedvrYEE1Rvd3cdWSwLTxLFvEy69/HHH/Paa69xfn6uW7yHh4f6xC7ejkEQaKFMu91muVzyyccPCeOIn/gnfg+3b98mLwryWIUBSKu+3W5zcXHGO++8w40bN+j3+4xGI+2BKoWaEoiqxXxnZ0dzmiU8Qf52GIZ88lCJV69d3+Pa9UMuzlY8ffKUTjfg5m1VeH7+85/n0ZNPsC0X3+u85Mohzh/zb/2b/z7PHmUM93wunq/41ltf5e4P3efgoM3JwGD0LOMff+dHeXC1wv6RH6ft/Crvn/0as/OCJw98PnsnZ3hzpG2WGk2fbq/NdKLQ+T/4B3+a8XjKL/7iL2oRyltvvaUi1R89Uoe7bpdbt26RpilRFGEYhuZFiuAtjRUCXJQZoN5ry/EIowgHg7zMMEyb3/f7/lmGu1f563/jb9TK5xbvvfOoLoBaGJjaykuQXdM0uX//HqPRSLc5RahlWRZbW1u6myE0iU0HC8uylCYgUcIu5X0b0+12iZcrnRAo4r+qqjRS+r0IqmgEhK8sQsHDw0PdmbAcE8swcfzgksgpjmNcx8Z1bDptVdgIZWLTGUKEUsIP3fTelYKm1+tRFlBVKhIYoKqUhV6axHr9ls2r31MiLt9TGo/5fE6RZ3iuQh0t0yDPUjrtFrZl8uTxI4LA02uSoJtZlrHV62s3ou3tbfpdhebapsXe7rAWXq5R5CzLsC0L3w8UH1T4yaaF57g6HrjIckrD4KBOCjs9PSXPcwb9vu5W+DVarSz4lhvaD4gzFUYlPw8o+76qYlBfg3QfZA6rlDLVpj/Y26PX62nuN9T0lmIdACGdATnYyNfEI1e+LvuS8I036Rqaz5qmen5WVaULQfGDbjR8vWZqqkmhXJC2trZqPURCVVmaoyxccrVOF1rLc/XqVU25ECRzuVxeEtwNtjr65zX9IlfdIvXOOVoICChnnBpFFO61dG+yLAPLxrLWntpi8ybIs4pZXlvVCadbEGnxnbZqaoAMofMsFgv9nOI4Jq3Cen2wyfIUs6owrVrwVxXaGrksS6jfyZKKktqL2iixTOUNbBoWhmFRmusQMvnZTW69XEu8jDTN5+joSNNON105Pv74Y4KmT6/T1d2glw2hnm4O6YKI3kIQdelMbHY/lT97rp+lIN0yV2X9MgwDQ/vll5ppIM9fouEBOs2W5i5vPkMVC65+ToSso9E5aRbX78UPXiV/KorkPM91y3tvb0+14VDIQ7fb5fnz5zSbTa5du6aMoff3Wc7m+oW3bZujoyNOj1+Q5znjyUirdR3Pw6zAsB063S7T6YzlUvG7bt68qdEneSHjOL5EYhfe3Xw+vyQKMQyDR48f0wgCAtdje3eHhq+s6QyzFo3U13Z4sMvFxYVuA69WK/LK5P79+7z13XcUp6vX4+HDh9pCzjAMbVMym8149913ef78OXfv3gXUIltQaZHaixcvNBfs448/VihxzSGTQmR/f5+dnS2tlpeJdXFxwcHBAdPxhfIurE23Af09Ora3Ui3Uqnx5Ks/d125hmiXeYEJ/e8AnDyu+/OM9fuWX32Rv8MM0PYf/7q/8JZIk5ad+6l/ASMYwz2hne0SfJAxaFvt7Q7a6LUbnZxRFTn+ry8X5KQcHexRZwnK5oNfdwyxzjfrLAmFi4gc2ZV4o4ZRpUqEW+Wa3T5ypdtDp6SndbpeTkxNdPEswxP7+vl50Wq3WSwgHcPPmTc7Ozlgul+reTacENV9dXAbiOMba4J/O53NM0+TKlSu0Wi2mozGrWIXUTGsKUBzHmsoibWIpnAeDgUbFhLpzenpKEFj68wr/UmyaZBPrdDrEpUUc5eR5iW2beL7F7u4ezZbDeDRlZ3dAliUEzTZUFtn85Qrgb34l5Md+dM5kfsyge5+/8F//Cmfnz7h46nHv/i0efvCCg+M9ps0xt7/0o1zbSxgvL0hjizf/TsToxOSr//ef4/DqHbZq2kS73abVatFsKqTg4w8fUpYlJ8cv+OY3v8n5+bmmXr322mvA5eABxYVdkKZJvWEqbqZZz42KEsdR92KxWnI2GlM2Tcy5QdBqcrd2lfjww4ccXd9hOGyzmClf1DwvcWzVHbBsU3OJZVHe29u7ZHMmxYnQF4Sb6rouSRTrYreqlH3fcH9Pt9kbNRooPF0pLERJLpy8TdqAzC9puwoHVIbjOCpgpm7NA1psLIcuKbyLGmETjYPa+FS6nmyCgBbsCZIqn8G2DQzbqqkxRk1RWx/8ZKMTb3ihAUgbtdvt6qQ9RfEa6GJMPutyOdd/U/jCUlyKjgTQ3GNZv05PT+m2m7poEtTyvKbSCR9Ywn3CMGS1WntONxqqoLxy5YpGGoU3LRQ32b/k+clzEccToVeI44VwJje5z4PBQFPohJIih2JBi7MsI0/XIkY5wEgRInQxwzC4e/eu3uNms5mmJWwWHpsFhtw7ObQIaCT3t6qKSxznOI4JPF/bYUoXpSzNSwe7NbK3DgqRrs8msCRzVApfOQjI85b/LoitcJdlzkshLdcidAOq+u9Va4EopqVRXzkUpGmmaZpSUMp9lt/vOEosLj8n9070BHJPHcchiyMc1yJcqv2q1XBJkgwDFfFtGgZgQLUOOMFYh6TI+1lVFUVZUJYFpbl29xB6kVALNt9n+cwyZO7I4TdaqU6566+v7+9VJOuDiGXp65YDMqDXOuGqCyWsLMtLBwr5HTL/ZO+S5ybPXJ6xrGObBXir1cKx1taOQuGR90nWK8/zMCrwPY9Wo1lrslYvvcaXjU9FkWyayvf3yZMnGpr3AxWpuVwuuXr1Knmeq5jFvT0tnjg9PWV+tmJ3d5e3336bg+Eew+GQXrfDbDYjaLdodxUvMEkLZosleVHR6aoiRNTEsqHt7OzoGGfh1YmF2tbWFvP5nMl4zMcff8x0OmX/2hXazRYvjo/VidUyGdWJLhiGKmSLgpOTE/I814bfr7/+Oo7rcnLygnbTp9vtEgQBSbilI223trY05054rdI6lPbTKo548OBB7S2o7IF6vZ5eaJIaVQN4/PixKtKj2qv5yhXtQ3j16lXOzs4Y9PtkWYplcmmyboqMJrNpvfi8vEguSpfFckk/uMkHHzyk0enw9jcMfOeAd78Z8fWv/wo2TUrTIIlWXPmixxv2Pt/+1ec0DJvx9Dn3B/8IL54vaHcaDAc9LLNkOj7jyuEuaZ6wu90jTyMsY63eFoGAYykeuusH7OzskOY5hunrIrjR7ivkrd3TiWSiZr9+4zrPnj3DdV22t7eZzWacvHjBy9nXytLp8PBQ03KE695oNDSi0mq3Wa1WvHjxQos7+t0enU6H2WLOvdt3tAWhWI5JrLigg6IGFrcEw1DJY5JrL4LVXk95tO7u7nJ2eqELEOm2pCWMLs4Z7vcYbPdUQM9ywnKxotWxmU0XHB0dEH00ZzSeUpUvlxK8+ZXn/NX/5T/jD/3sz3H+YkIee+y697nX/xH+5l/83/n99/5RGttbFD96haff+fO8/Wsp3/1GRBrbNDs7ZFXM8OAW4WrJarngyeNHuuC9f+8K9+7e5+233+Hx48dsbSnksdfr6W7BJgIhyLnabFOm08ml6OEwqoM2MIki9d6Eacbzk1PsnRZVltLNlIXT++99wGqZ1UU1fPnLX2a5XPJrv/brrJZKANxym5eETMvlUi/oiu/mXkq+kvdVEI2GH2hRqe/7vP7665yPLrRbTlGogAHHWhdOUqRJW1iKALGqFI2E53lsbW1pNEjU3LPZjKYf4NcUCcdxcHoOeaG4gF4dF2sYFl5D2dHN5wt6vR62bdNpdphOp6xq6kaWpholl0OZbdsKQUxXVJU4gqh7KYWpHPgafo0WFh6ObTPoD/T9Gw6H2ilBRGiNRkNH7QrXVzZ5AUN839ccZimU82wt3BFhUJpEWlSorelc1VESaoVC7NTWWFWV7jZRFXqj3nQJETRPOkoKdU00xUDWmDS97GktArlNQaNt2/z8z/88FxcX/Ok//aexbWWbl0SqqI5WoS6ebNMiS1T73zBNwuVKFxSAnkMnxy/0MyrLkoyUuBZRTePJWoBqmfpQIYWW6mhdcHp6yt27d3WAiOgDlFtBkySKa6GsEryHYUy/P7jk5LIWspY0m5YukH2/odcwAMepLdaCZk3JCHQBHUV18Ijj4Dp2baWnDjKeCOby4tLeJUWwFKFm7QENUBm2PjDKfBLQbVNsr52S6nsl65UUdvLfxO5Ors3zPDzHII5DTMugqgrG4wu63S5UFmVRotwsTKgqivrxGYaBWd8P0zQxqFMEVV2tKB+1OFPeB9FcyPOTw6jMF+Gba+Go4yDx6n7DW/Pcly8vILWvuhZHqnkrnGbZuwBaQUMf1KSOqypD/7ysifJZBVgQ4TBwCTEGmE7HiDuGbVvMZhPMyqznjKORbsOwtCOQPK8kzWj4PhenZ6oLtfVySsnLxqeiSM5zhdg4jsNgMKDZbLI12OHJkyeKB1Qn9lRVHR9cG2M3Gg16jUDfTDHbN+sFrBUoZ4d2t8Ojx890BHRJRRLFNFuqRT6fz3XqmSC+IrA5PT1Vn6eOW1wuFlBb1g0GAyWeajbp1x67L86UW4CIPa5evcrx8bFWbpqmyfPnz2n4Dp1Wi+tXDvB9n+lURQsfHR3RrgsraUssFosaMVSLRe/ePT255KWWFrtRF+e9Xo+joyNGo5G2y1Pijljfu7OzszUvzhQ7qwK33kxHo5HyNzQMrUgWxMR1Xu6l+MGDx4oD9tWPOHlxRmkuOTuP+Fd+5veyXD4iy0Msu8C3XJbzgu987YKbnzsi9eZsd/cIT27wnf/jfeWBbFs4tsn5yQkHux1ajSaea+PasFotcZx1u0nuLyXrhaI+fbeaTT2P9g6v4bouqzChX+fXS8H17NkzjZiIyvr+/fucvuQ6xcJNREe+7xPVSN1oNGI4HHJxccGHH32kBCc1sttqtYhDtXl6nseHDz6gqNabrrSiBSWYTCbayaDf7zOZTC4pgQ8PD5lMZloUlWUZp6enLOaStqXa8kmSkOZK9T2fzxkOd7Atl9nsCVE8w3JXFEWHveEVdvf73HvtLvN5Cnz9+679/OIp16/fZXf3gMn0BQ2rxWgacvJoDyOrSCqPg8/+KG+/+9f55jceM00OSCYGXtMkzZWP72Q2wrMdjUTIBul5HrajNlJFNZiDuY7QlQVaRFeCTin6Q3npPZNFXLUxK1zXrFETRYMqchW9nSc55+fnSkTnqy5AlpdcOfiMpmCljnhuK8RRfDhlMxSLLuk4tVoq2bLdbus2eRAE+O66aBbfXdd2cGy1QS0WCyaj8aU2uth6CXVHkFL570pcqzY7EftGkepQvP7667z33nuMT8914d5oNPAcl2ag7oMd+HrObW1vq+7X4SGe56mDy607jEYjTk9PtYXXMl7HJcszNE2TwXaXLFUFt2kq+kLLX6Pq0t2QIZu4FIhivSZFk8TISpKYWuvU+yrzRhTxw51dfaAHcB1fu3Tkea74376rD9VS5KZxQretnkO4rN18jFLPnSLLMR2HinWMsdAQ5HdL0StrcaMOhBqPx1qUuSmuk8Kx2WxeogtZltrgDw4OSJLkks+20KfWKGCoP4+8C5tFjKCZm64VguBKQSg0BwAv8PU8ErTZcZRgSuaa53kEflMXhEIv8rtB/Wzld67npxSVwh1XxZaNYVg17SXRnRJZi4Ua4XkBcZzWz3Ft3ZYlKZZp6L8he4AM6cZuHuKytEZ9N+h5WV2Vbr5TsqZIkWnbNnZ9DSKGtW2bYsPNQ4aI2mRdUN2jqJ7jDmlqkqfqkKxoSRUVygvaAAyjZqhXFVV9E8s8x6BGyivFTxahsBxUvxc1lncyStbCTz2f64I/rT+/vEuqeF7Hkn/vkLVP/x7Zc+t7v3l4rOrAJnk/lssl3W5fv3ubbhgicN1cF+S5bop7o2jtjy7riFmtXTQ2uzObcyHPc/z6+co6I9f9g4xPRZEMcHTlCmWRE4dL8jTivfcecH5+Tq/XYzDY4cMPP+TunRt6E1rFEVgmi/lMFbCeagV89MnHbG0ppG4RLmgGPq5pkkYhT87PKIqCt9/6thJdtTo0Gg3u37/Lrdu3iZMIO7QZX4x4++239IZUFDmfPHrI2ek5o9GIL33pyzQaDaJwyaCnuKJ7e3s8ePBAOXMkCbdu3eL4+BjDMHjttdd4/Pgxxy9e8Prrr/P2O9/FM0zeeOMN+geqjbaYKxXnhx9+qCdMq9Wi1+uyWHh85jNvsFgsKMuSBx+8x2uvvUZZ5Vw/OuTevXscP3vBixcvmI/HbO1ss1ou+PVvK0/drMi4dVW5KOD4pFnMk8fP6XY7JFFMtxVoxARgHIYq1KVhMxmf6HYhVUK73cS2XT0hv3dsD27x/NETno6eEC6mfO61H+LebZ//6X/+Zf7wv/zT7O70efbsGU+ePOHZ08fEDyvO/laM3fB569lbPDs+Zmt/B9c2cVo+ltWg0bLBDihMWKVLykqJk4poRVKo4ilKFBrg+F1M3ycpSohTwjhilY6VM0B/oDesi/NzTl684ObNmyT1tTiOxcXFGWdnZ3z2s5+lqgq+9ubXuMHv/77rnM1mumiK45i9vT2mpkmaZWwNBlyMRli2ze3b93n69Cm2rdqk7777AXkeq4jpsxNGoxF37tzh8ScPOTw85OnTqW45n5ydXor7jOOY509V1yJLcrIk5/TFGY5n0+ko7+80Tagqh6Dh4LgGhmFSFNDrDxhNV6zCnNMX85rSkXP9RoM8azAeLXDNLi+OP2JZ9vnkk4+4f+32S5/xF6++zuxswv/5C7/ATx/+OCVqc24ULT73hX+Oz/8b/zxZlvHv/tm/hus2yLJzWm2fsoDJ+UIXQoVdx90WahkyTZM8K8jzFD+wKKsEA5flUqVeSYGxiWDKBj+bTfEtA8eERrPB0ZUDRqMRTx6/IEsymg2X3ta2KhIqh2UYcjKL6TRV+tc3v/GYhw8/USlSGBRZxOnzY3Xv44jAtXSXqR0o9G85nRDUrgNxlGJUJTu9Le2ycGU41LoEWbQ327Oy2ZqlQr0knEHS/oTqJW45RVHQbrf1RrSzs8OTJw91+1/WqzxTaIthqGjn3/27/jHNjZbhOA62o0IEJpMJN2/e1BqQRqOhbRCLosDc2DiluLCM77V8qv1LjVIfaKQ9u1nISoGmEg7XVltCE0iTDMs0Cfw2i8WCXldRzsajeQ0MlKQ17WA5X3s0p3GmCxv5G4typYt3QeWzRAoDQ8V0V7UXd1ZCZarDf2WyCtc/K+hYWaELeEEWi7zCsA2aDfVc4ijFwKIqLdqtPq1mD9ty8FxLzwPTNGkEittumw7NwKIZKBAjCAL+8B/6I9rNxvfUvT/cD3R3wDCM+qDt6A6EQlwbuqMmc2E2m9FqNQCzRhqreq4YJEmmebQKqJrUTigVpVURrRSimOc5gdeA0sAybBZ1IMzpeIzjqLCVSW13qooZJaJNN1BA0zSJ6gNLUVNaxN5OWuNZlmnkUBX6JXkurhIqNCqvEUvLMDGrijLLyZMcwzFINky0qnRNTTEMQ8Vvd3dwPI9VFJNXGWWJ7iKKL75pmhjmOi1xsVTBTUFNrWnX3b00SbAso0ZRE43qbg12iJME2zHJiphotsSt9QxGYONYFnazQZZGQEiWZ7rgVO+YiW05lGVFlqrrCXpNVmFIXpo4joth2ri1TV1VKd/j1WpFZajCMV+Vdf3QYbUIFZDXCvA8h6LKwTGZTUZkcULQalLZEMUhlmkTjc/ptnsvXffVwVCtA7brqM5nXrLT3qLEYhku6G31iaNU3QPbxvM9wjTFbTTJq7VH/CZNo9NdW/Z69TpHtaa5ypwaDvewLItvfetbdDod5XZh25SGQbvX1ftkWVWkRU5Wrr3MKSpmywkmGeE8JIp/cE7yb8on+bdq3Lpxrfozf+qPQ1WyWsz4sR/7MRZhxne+8x2Nxriuy1a/y8HBAYvFgidPnuD7Pv1+j48++ojd3V29oA0GfY6PjwH0xjOZqMLAdV1W9cvv+Sru8Dvf+RaNpkqKWSxm7Ax268Vl7UMsiWm+FxAECv1YLmakacrx8TFnZ2dEUcT+/r5uW4glkxD5Dw4P+fDDD9ne3WF8omzmrl27ptHBee2R3O/3Na/10aNP+PKXv0y73ebkRMXdBp7Du+++q+7drVu0223OT1XLNowi0qK2arItLf6YTqcqJCPJ6PV6UBSsViuGu9ssZ2f6RJxlGcPhULU7w+mlNlNVVfT6OyyXKm7zOz/3733fs/zkj/xr7GzvEocLTMfm8dMnTEZj8jDmR3/sSzx69IjZbMbR0RFf/epXWT6/4Ee++EXuvXaf4f4e28NdWq0GjmmoF8UE33PI0wnj8TNMUqYXZ9img2eBYddep/VmZ7ltRuMpRVGxvbtPSUVaKOrIchVx9frNGpm/0LSdk5MTnj59yk/+5D/JixeqNfn+++8rH1EM/P/yT/42vQmvxqvxarwar8ar8ekbX/wr3yEMl+oA5quucknFVq9Lnpd1DHeHLC30AWVT1Oc66oAn/PPhcKg62bOV7obosB1vTWkBJejrdruXBHmqJjG+xyRhTYcq6hpne3sbC4PVcsp8es7Z+Qnz2Zj/+L/673/LfZL/Px2Hh4fEUUi7GSiKwHihg0Ck9SRuC0btwqC4n32iKNJesoZh8PTpUy02+Pa3v41lWdy+fZc8zwjDlaYv9LcGTKdThnu7dbtBRVHv7e5zdHSkkRDXdXn7nbdwHE/x5nb3dOtLitezM5VT3u/32dvb0/waRVu4oNs95MEH7zObzQiTkGi64MaNG3z44YdaOOcGUKLl8wAAIABJREFUAW+88Yb2Ko2iiDfeeINms8nx8bH2C/34wwdsb29rf9Nms8l8Pufo6Ijh3h4nNWLe7Sv1uyQX2rZNHMaUZcH1q1eZL6aYVPR6HU22T9OC0ehcBaE0lHm/4zia2yhc5d8ISfZyuLW7z2TeoLe3w42btxmdnnH84Sc8e/KcwGsQ2TGPP3nC9tYOP/m7f5KbN28qmz0qFctZQpQklEVGalTEkYFtxuolqhWyru9RlrmykSlL3QoVYUqWKTFNZcB4ptT/k8kM1z+pOaMm+/t7pGnK7u4Od+/e0cET5+fnNBoNms0mUfQy2d6r8Wq8Gq/Gq/Fq/MMzhCax6dGd5lmNpucalTdYF63S/fN9n0bgaKGn6DbEGEDEnVEUaQcRcZvZpJVKFxGoaS2KziGuLFIcS+EsdU8SRkRJTFh3nE3rN7Dnesn4VCDJt29er/7Mn/rjDHd3ODs5Vm05x9e8P+HkPXv6FNu22d7e1lQGVfiGGvF0XRfXtTX3Skj5vu9zcXFBp9PRBdAqTLhx83qNyqps9dVqxa3rd3n+/DmdTocwDBVCfLSL5wY8ePAhs9mM2XROr9vlzp07+L7Pr/7qrzIcDjk6OmI+n/PixQtNJN/b26HX65GX6uGdnp9hpIpzKpOj2+2yCENlxVZ7nSoeT0cLskQ1uz/c4f333+fatWvaMiepBUoXoxHj2ZQ7d+7w5q99g8ViwcHBAWWpDO63en3yPGU+nRLHIf1ehysHA+bzOWdnZwyHQ837mU8nWugjPNiqsmgEylf1Gz/z/Qjr+J/+aYyi5Mu/9/ewd3TA9uG+Erc4Lrm3tnkBOD4+5vnZMdEqZDoa0wgCDoZ7rOIV/U4bywSrKrBMMMsl08lzsnSJa0EaZVhGQWnU/KiqFmdYDTCUur4ybOI0odPfU12BswsarQ79fp+HDx/ieZ4OhRCxprSARNk9G8+0ICj4b/7Ub8Pb8Gq8Gq/Gq/FqvBqfjvHjv/iuFo1HkaIhGZYK2ymqEts0KMu1iDNNch1FL1x9Rb9ZaqRXqGOO41Dklq7XhG4TJ6GmpAklS+hUq9VK+4xn6eXUzjzPSevCWyhq4lBi22CZOZQFeZHwB372T/79gyQLF+ujjz4iDpeKk+sWvPPOO1y9epW7d+/y0Ucfcf3atUukbCX2UyKG4XDIyckJruuys6PiVwXdTdNUx8W2223dCqgo+eijj3DdWgV8srZRiyJloP/WW2/xhS98gel0Shyf0O22dWzmwd4By+WSN998Uxv2TyYTnWTVaKiUNSH7P3ryWHGTLBPfcOl0OhweHpIkiRIk1nQQUV0ru6/5JcGFiLcWiwXvv/8+gPK0NGz29/eVtZS5jmQWGyD5fMfHz/A8j/293don1KgVwzndbhvDqIiilRKBJakOIRAupWN6xLWi/mXj7XfeokwLzqdzrl69ymd+x+dp93tsHQyJzLXNjvDPup0G3/z63+XRhx/T7XT44o98geHVfTAKyqrEqHKMyoBMCW/yqiKNUwIvIMsiraQ3TNXKWSyX+EGTPC8xbXUPhTccxzF+o6VPrp7nMZ/PtU+pKLcfPVJuC2IDJYLPV+PVeDVejVfj1fiHaTx9+lQLpT1P6XDMOpTHsiyicAWY32dBKEM0AQU2WZETRZHiCZsqhlvs+8TmrixLHG8tsEvTlJJKg4yWY5OXBX4joCIhDEMavtrnrULxxgXkarfbG042FWmyoCogTn6LEvd+q0Ycx/Rq/0i/EfD2228zCBzu3rul6ArjM9qdBo+ePLpknm85FoZjMNzZ5fT0lKMjlTY2X67qlnzAoydPOTg4IKsy7r9xnwcPHvDi/AWf/exnGR+PWSxm3L5zTaGblUmr2eNv/tIv87M/+68qkUFVEiUxnzz6iDRNuXf3NR4/fsh4POatb32XW7du4bnKbiyOYxqBhWWUhMsZe7sDrh7tM12umMzmdDo9ej2T/f19slD5uf7SL/0tOh1llj5/5z3iONYezdvb21y7do133nmH8/NzJfB68pxurwW2Q2dri2vXrjEej2m1WixWK0bzKWmasrU94Etf+pIu+pdLdfi4fec6WZYRhUulel4tWU2VjVW/u8VioWznHNvC91oksfIunUyUD6xppcRpxtl0/NJneWGOyKyM2UXKuxfv8b999X/FNE32D4a88cXrSgBYQKuhhGYPvnvGV77yf7G3u0Xge0SLFwSexbVrV2kEHlQZnufgoeg2ge9iOhZRtCA3lPG7YdoUlUmSVcyWIY3uDo3AxbJVS6fApqoMdveOcD2fLDfo9fd0oe95HlevKfVzVVUcHNzWL2yFetl93+drvw3vwqvxarwar8ar8Wp8WsbWYIfuVkmSJ5Thkna/wzwJCfwmlBVBw1YOWQ50ek1GoxGLaFQXuaqbvrM9JElsLXoVp5soinBthyjOyYqcsHauCXyThtnk4mJEkmQa2JQAJoVQ5wS+C1VBEoeURS2qrUG4RqOBZ8H04pRur0W4CGsPZQeDl7tzvWx8Kopk23ZYrVZKUT1TNk2SSiXhCkr1rfw5x+Ox5pwETV/7aQq94tvf/jY7OzscHBxgWZbm1T579kzzax8/fkwS5dqHUpTkaZryEz/xE3zwwQeMx2OePnsCwK3b17SNyg//8A/z3nvv4dmBbtGLjcnNmzc1Er2qhXhpmrJardjb29Oo9vR8rKkkciK7c+cOg8GALMsYjUYcHh7iui5PnjxRRXRtVRc0XB3AAmi7siRJ1qEfhUo1Auh0FOc4iiKKPCZNYxbTGa43Znxxzt5gq7ZZKVgulzQaqpURxarFIspTaXW4fkC4ejknuSwrXCeogzMgzxVPqBu2efPrv45tmsRRSsNXVmudxj5f+tIX2Bn0MQ3odtu0my4GCiFuNgKagUfbb9VJf4biIlsWhmUCJqblYFguvl/hN3t0+1tQmRimi2072J5KP8IyVXS15ej2kCDk4mkrNkrKcDzCMNeWUr/rr32oRQEGlubAA7W1UKXV1NpM3va0DY54QcZxrMQJdRoUoBXe8rPiKCLotswjESyo90aZp1OfxIUasxkk8b02PcIpl+/Pi0X9LjXqrxWYXsp8viRNCp780f/g+57x5/7yL2iLpSRKL7XD1H10tC+qmOs7gUeZ10EFhQgrKn0P5PuiaEVFhmGAaVp4bpsku3y/sizDc9Uck7nebDaxasRCuhSu63J2pnzH+/0BJycn7O7uASUlBaZV8dEn72F7DoeDu9qEXtwBROEu9kb1FNKUHFl3giCgqt0D5GfUXF1bU62DD6pLVk2y8BdFRjNwiKOQX/qlv8HnPv87FPXJa5DmBaahEr7Enkv4eYKSyLOVjojMNZkL0qpUoRgNpSkw1kKaJEl0SlwcK5tI8V/ONnxYN4MvxB9V3AFkbsscFPu1TVHwZhCK2DvJmuU4lu40yXXJnBKxzqZLh7RY1T2uai1Cpt/BMAy15ROgUa5ms6lFRaoLtV4HZDNW62BDW0SK1dmmnZtS7zv6mUooRqvVIgrXfq/CyyzrEKeyLBmNRhwcHGjdjbyXaZrq65P5vlwuMc1S+xzLtbt+oO+fdLo8N9CASLvd1vdL9iL52nK51O4Ssv6YYq9Wx0VnWUarTo4TJFH+dpqm2kFFJ9DV82G5VAEV4sMtc1B4o54b6OckFMLpZKTzCGSO57kKCjFN8Q1WmhPLsrANA4P6OS/n+nnI+ybrubyPaj+r751tYTpq7YyzXCf8tVoqva1MS9JcWeEZFkoIT21XaVpQSnjF5bV4sVioEJ48oapKsiwBI6dh2TiuRbRa4joWgafe04JMe7rLPK4MkywvsUwfv9FhsVgSdAZkRc60DqPq9nu4jsF0NWM0GRF4PsNejyRWtINbt+6Q5znPn7+g6XZI84hpPGIZLRjNzwlMj8ODm/ie6hJ/8uhDomzJcHcf07RJ04yygEW04LN3Pk+aFTSabdzAZTSfkGYJRZFTlup+SO20s7NDHKl5XzvZaSejNE25GJ2ra6TEdizKqiBOIhqBT5qod7zZsoijlCxLKf2ift8qvRZs+lADeh41a5tXwzAoNwJxtHtLEmNWJUap1h6Kv8+QZNd1mE8mpEkMpsHrr93n5ORYm+FPJhPm8zlbW1u8+ebXSJKEw8NDer0ef/tvfxWjUi/Gm1/7Ovv7+7zxmc9qmzHf93n69Cnbu33tYRiGIc1mk/39KyRJxHwxotlscjE6Yz5fMp0s+J2/88eVOf+gz3Q6JVzFPH/2gv39Q7779t9hd3eXPM957733cF1XJ0QZZsnx8TGe53F29h1l+B8pEnqrqbg077/3gNlEXc/u7i5Xr15VEynP+OY3vwnA/v4+3/rWtxgOh9y7d4/VaqU9Q/OsYH/vgPPzc6gM2q0Ojx894f79++wN94njmHa7TbfTYzKZUBQFg63terIuaTb3CG47ylv2zl3sevNehQu2a59UUB6Pnqe4yFtb6noN06WswLpq8Xdf8ix/6pOXuQoDfPAbfP3p33NuRPU/Fz/YVALg2W/ie1+N3/wQAWlRFLi2p7/u+35dVMQ8fPiQe/fuAWohSysV/mJgU2Q5YGorQTkkxnGs6EZFiWkq+7o0TSmLAt/1KLJcL5BhtsK2LCaTCcPhkKqqtFVcURR1YeJjOyYnp8d1kQDn56dsb2+T5RmLiUqVNAwDA4jroleKLClSkrqIEztIKfY2CybLAstTxU0j8Gr7rYX2qdZxq4ZxqVCuqgrDNKnKHN81CcOVLnBl47QsC8/1oaalycYgG4cEC0jBK0WqFJdSqApyo4ouU4tXfN/X1nKy5ooPaxzHGKALXSmAYO1lK/7QjuPoolL4hPI55Drk8CGFdpIkunC0LOXxLvHKMh82D4ZiVyYbs/AR+/2+9lGWdV4oa5s2X5ufRQ4BRn0dos+RQ5fjODp+XJ6/UAOlQzcejzVFTrx2Z7MZruNfsmyzLIuqLsZls5cDifyczA3575PJRBd/vh/oAlr804uKS0WzzPvt7W1VeNaBRGKJt3n4E+9jKSbjOKZZp0OKB7RhGKzCUEeli8WWfPaiKHQIiwQf+b5fC54jXE+VF5IQKt7/tuVqP3g5fGVprK0H8zyvBVwBpglZpgrWssr157eAPFNzh1LNBzlciDXnxcUF7XYbCfTyg64Sc2Upjq+sweIsZ3d3V1sVNptNklWCYbXUe2Ib2J6LbajUScqKqlDvXparA4gI4w8O9+i2Wsq6sN/C8xxOTl/QcB3KMscYdDGpKPP60GTaeLmj1z/DMMgLg5btMh4tdPFXUlIUGcO9nTri2cK0K8IoYhWGWJZBmMTYtkecxLz/3lsKpClLqiDBb3gsVzOSPKHX6xAvY45Pj9kbHuH7Lkme4voOYbLQSbrK+rHk/OKYptuiXGWURoVlG2RZgmkq281Ws4nv2FxczBgOh4TRqp7HpaY4NhoNWrZNliX6cO04Vu38NaPTDsAA0zKYz5dMJhOuHO5r4GQwUCCpZZi0Wi1s08KoYDqeaK9uUOtHGIbs93t6nyiKFNdxKMpSgVhVTp7llNUPXiR/KoR7d2/dqP7Ff+on8BsB127cUOlvOyqsQ0RTyrNwphdhlbQTYloO21sKfe13ewrJ8BQSKlHNjuNQGbm+6ZJBnxUG88WU3aHKbj9+fs7O9hCzMAkCTyF50UqfkIfDIe98912Gw336/b56WIahUY9ut8t0PtHG/6q43NIohyg2kyTRi5Q8zDzP9WmoqqpL8ZxCQJfQD1hvFpsm4rKAi23KZkTjcrlUISlNtaCbCCJaQprVm1auM+UNo9IRy0VRaQP5srIxTHUKf/MP/uu/3VPl1fgUjM/8D38eqKNrsbSqWLx6o2il56HMzfPZY9rNNq3mFmUGluXpDU8KGjmcVWQ4jo1l2RS5RRZH2u9Sio4wjC+h4kVRUBgqkr0oVGR3u91me3uXBw8eUJYVt2/drf9eiWkbjCfnLKMJXsNnt3EVWAcTCLq9ibpnWYbtbXg61162lmVBmeuiWX4eUxU/+ntAI3eb6GZlGlSlskhK04Tz0xe0mh1arRbt7hbj6YxG0CLwfY3oZVmmLZOkGJNnsIn0SiDIqvaxlQKyqiryDURU0Dff93VKoCDfgsxIixQUOip/ZzOQQhyBNpPOfN+/pJEQTQCgkR5V9NqX0GdZLzeRNvmM4rm8Dqj4/i6LFGtyrwSNFksqKXbTuoje9FkWP2QpjgVFFn2JIJRBw9NdI+nWmabyWxZlvXTgWrUAffOaBb2ezWY6wlxEUqKFkGsQlH3N6aw0Ei3vnmN7ulju9Xo6NU68tuXAIH9bkGjHcSjr31OWKuXVdV26vR5pmmq0uKoqdnZ2WK2UbkXQfLHnknlxcXFBWeVaHL15b7b62/pQIihjniVaPyIHy9FogmUZuK7ab0xr3dV0TJM4Ugd1ylw/VymaBAiT9yCOY4pSzYmiKpktF+zv75Pk60RAeebk4AVqXoXxiqwsqHK1l+dphlOH3kynE72/yvOZjc4wTZPd4UB5T4czHNOiLHO2+l2qsqDM47pAj+rY+1zfxzQD1wtYLhKG+1dwHJfTyYjT8zOOap3TxXiE5drMlgvm4ZzAdWjYLmkO0WqBmaek4YqqLOjWvs0pJYZtELSb2KbFeBQS+C2CwGM6G2G51AcSdRiRmuOgd8Rwa4/pfE5aZPilheHamL7y4N7eGtCqtVeddo9Wq1PnPKhiezKZYRjq0J/lCuiTIC5B8A8PhkRhguXYxKl6vx3TwTAsGo0WaZoyny3oNrsqzKamSa5WK5JMMg7UgTZJEg4HW7rTBtTvS7EGB0zFVvhnfuZP/H0k3KPi/v372K5DUVX0+32azSae52k+bRAE9Pt9vcgeHh6qf8dkOV/UYRdqYXE8XyfMOY5Dq9VivpwwmUzY3d2l2WyyXC55cT6m2+/Q7TVqf+Ar9PsDDgb7TCYjlUzm7mrk5uDggJ3tXbrdfv1yVtoUW53wHCqj1CjHOtnF1IUqKJS4LNEWcfKS5PlMby7ytSiKLtmlSLtUkClYE9+l3S4nU/n7hmHoe1cWKbadY5smSRJBVah40yzDMKx6k6j0xqImOHpyVaiIX8fx/h5P9NX4B3kIYmMYBlmS641JDq+b6JWY7MdxSMMP6pQkA8dx9ea0iV7FcUhZFVRViWkWGKzpBNI+BXQhIO9Ls9lkMp9yevZCIRhJyM7ODrbt1t+fc35ximU6eF5AibIINB3VypM2rhxaBdWTg6ZQA+SALYWbFJeBt06CknfOqGOB5dAryVDyvmoaDBWW65GnyvWl0+tR5ap4Gey4Ku7aWVMaNr3LN+kJYsso91MKOcMw9Hoqz00Kd/kMEmC0+TPydacGFtbPSHWqZEgBBeh7JuCB3LPN3y9D1s71PFFhRnK/pXiXAkju3WZUraCraZpqhFt+p6zDjUaDsE7DjOP40vMTxFrWXLmfcpgQUEXuqdxfQd3FkkooAlLgUi0voa6r1Yqivi8SRGQYKslUirNGo3GpgyAFRZIkVOU6YVA+f1Ym+t5KHLrMP7lPeZ6zs7OjkWHZT6RjIimHqsC29X0JgkAdfqpK39dNKpjrugwGA8qy1GL1pA55abVaWJbFcjXXc6bZbNadSQ/PDfShSToOXh1SkWUZy+VSR4tXVaHfybI+IMgBXIp7OaTIs5N3Sw4+UgDnsTrQmbZFlCYqcrrZ0vOg1VIF2XK61BQY13Ups5Q0zfTnS+qkTCnEpD6QLpZQcMJwierIBkRRHRld067kfsqhVt6dsqw0DUalyRq1OYEFRoXnu4ThChKTOA0JwyVF6mAFATnqgOG5FmblMD4bUxgGrU4bypIwTPBbDV0nlGVOnkuwkUmeZyRpRFFkdXiLy3wxZdDdIgxXZGWC67ap8ooyLiiKHMNEg3IyhxU1zq1NEho1tafE85tEUUieZ+R5RhSFdacnIU5C2l6H3eEO3W6XcF4Hg5QqzbKi1PNZ1sA4jikp9Doia1meJVgmFLmiahnAajHHMk08V3XE0jj6QbY6tZ78wN/5Wzhsy+Hoxi0Vz5lG7LYbUGdy97Z3CNoq/tezXcbjMUHQxXGaOA6YZo7rWFSlQbuton/zNMGkwndV26UqcsI4xwvaJHlBGa4oqej0W+SpSxylOLbHTn8b3/d5+OhjrYzsNnv1Jp8SxRnLMKKo0L7NhmGQhku9YcdhVJ9gFU/OMEq9wG9tbdctyxDTsDHMCsexaneNCtNUG2FZQFGUpFlBr7dVn5Ay2u2u2uDKhDiN9MagkspqykS0RhaM+nPqrHbLoqzURDPLjKLIMIqCslQTRjZ5qAugPMbKFXqAoU7jltuk0WhRGCWf/8s/T57nfPdn/tj/b3Pn1fjtG5//H/8C7XabyEw0J9v3XY0YmiZ4nsPOoK8Et9MRbhBQRRkrO6btFHS7bWxTnfrzwmQyHtPtdmnUSJftWsTxEtdzcB0PAw+6XY0WSzHY3UA7ZfM+bN9isUh49uwZUZxTVhamlXPt+n7diZkTND0G7Q5xFhIWFq7bZqc7pBG0yXOJKrYvcc431dd+u4VpGqxmF1DlGMR4jstolpGmOUmScvXGjToKXhUXy+USqz7cCvI0Ho8x6+K5yFVx2+kNFGpSWURVzCKKiBKFOoarWCO2tuNAjXCWFFiOSZSEYKgNq+E6FEWJaUOSRbW+o0uSxZcKYKoK01A818APqCrFB5R0QymqhZuaZRlhFNFut3Ugk+KKWnrt8HwHv6FcYxzPxrItikR9Zsu2iVeqM2dRoFilBePpSB2s7DXlxigrqrzAsQ2SRCGWSe2hmhcKbR7XYuI8z/H8FmEMVCaLpfpsURTWnbBCt+An05EurOJURXdPpiO9yfZ6PdIsYzI9J4oiHRtt2zar5TrFTZ5j0PA0p1oOa1EUYTk2DnZdeJvYuYXjqf+/u7ejC+FOHVcvBWRRFBhmpf+mIM+bccdZlrG7u8tisaCqi9jNw5f8rxxmFnPFOQ+CQMeA25ahtTSeuy4wqqrEdT22t7eU7ahjYtmVdgsIgoCtflchtQ3V7UyTiFU0VomtlUGczOlv9fA9R7kwvfseQRBweHhItArpdDLNgx8Oh3hewHQ6rwtgj6DhcHZ+zJX9Ye3bP9JFbL+hKDLLcEXTV7qEslJdgSAI1vHgrsvJ2Zneo/M8p7JNnp0e47ouvV5PIZlWqf12z88TRQ1o+6RZRhQvsRyTpu2ySiPGiymtVpt+q4ttmMRZSlaWWJ5DkcYYjoHTtDCsiqJKsR1IwhzTXeHbBVk8VZ3aMqPUhX+C5RqMJxP6/T5Bp3ZmmC0YTZ6o+R6FtDyIVyNO0hnj6TFxqQ6ts7miHNjugCJPMC2DzLBIq5jcqUjCEWZQEVU503jB7HTOXnNbaVyKgjizCFcRzdjF8m1c1+Z8OSdKM3qeRZaM+ejZio7hYyYp8SShCgwWQQ6VRbh0SFYZFuA50G27mKZPGs+xKoPBoEF/q0GYZpycHtPptHjtlqr1HtomizhkvBhxOBzS63TZH27TbraYdF2SJCVNgKrAc03KJKIw4enpGa7tEFgWTtnGcS2sLMXKY9wqIYnB90wcp8A0lVvXJtVrk9P8g4xPRZFcVrWIoirIsoTl8nLbUP6JwxDXUyfwsirqU6/BapVuUAssyrKgTBPiNCHNs3U7xDZIU6gqC8OoUaEkoShKmvUGJqeVVqul+X9JkhBFsV4k4HLrUf4X0IiRoBlVVWkEWNCYPM+xLQMTNLcryxK63X696VRUlUFZGvrzyMnfNE1K1v8uG57wJIWblmUZ7WZLo1iChIj4w7VdytKkyhPC1bpdJ5MI1qR7OVUHQQCWOonrVuzGtb8a/2CPNfJUYVAfuopMo1RSaGRpfAnZUUKoGVPLI9mNKS2wLY9WSyFWMm8NwyBJL/9cWWR6gducn6vVSqONUlyUVap9vqM4rNHTQLfnBfkzOoZ+rx0n0MjKYjGtEVCLJIn1+y/vQJqmdD1PITtGhyxdksSKt6jCdhbs7e3pVq+MwWCg33MRYIq1omVZpMnq0jWWZaljV6V17PsNjaBuCq4quGSr2Gq1IM9qjYMqHoSqIvQL6V51u10Wi4X+XWu+oKPpJUJvEPEaoFvtsLZ38jzFww7DlV6vhSM8ny+1YFoOO6PRTCOgVVWxWCx0ezSNE/JEtWTjJNW/RygCq+VK03PkgIYRaXpPmuRK9Fkju1KMGYZBu93Wa3OWqWKt2+1qNFVEjc1moH92MBjg+z6rZqLXb/n+ikIXnnJPbNvGrNFYmXeO42Cb6/CEOI5VB8Jv6muR321a6MNCEAT6sCZ/Q5Bxuf5N6o0UzlLEx3Gs76s89yAItDBP9gOhccj9EVQ9SWKKWnAotAWjMi91PAGNvs9nqhvQ7fb1XijR541Gg52dHS2KtG2b8Xhcz0+HZrOJ77uE0VJTQ2TP1FHgZd0lMSuKMsO0wLG8S+EVhmFg1l1UuXbDMCjq+y50GsMwWCxmNBotXNeiLAGj3q9dm6bTZDqfkCQRO7u7pFHM2dkpvuthuR4YFZZtYtsmeW7iOBbpqiQrE6pKiSrTLMY0O3pPLtNcc3oBirLAMlUZFoYh7W6ToshZhQvG43H9fEwqA4wEsA1W4QjTb2KYFbZtYhgFRVEj1RWUGBRUGJaJWQNluakKwyyOia2QNM3rDlRAGicQJ3ilD46B57qYlkUYLrFywCrxbCiylMloSemAudek1VLgZZ6oeV94Lmmk6GCT2Zjz8wLL8zEsm/5giFkWJFnCbKp4/K1mQJrFzJYzqN9PlfkQk1VQVfWzdR1SDGbzOUZNvSmLDMN0aAdtms0GaRaS1YJCx2nouW+aar2yLAfP9rSYlHVD6/91fCqKZFCKR6B+ORL9AsrCX1UVlQnz1Rzbtun01QOKkgWj+Yg8K0gKtXl4pqtfXqjbAY5BXlWsVnN1OrYsTEMtlmmiFqywFikYJnR7KsHv9OxEiUuabUwTwnCpfIktgyxL9anJtYYuAAAgAElEQVREcXBUtv2mAEO1Il29OViWpYy2C0jSiCRJawqJUlSrxVc9FsNY84pBuMIGpqU2UxGeiKWKKuYjXTwIJUPcEQDyPPl/mHuzXkuW9DzviYic17jHGs7Y6ibZbImQKMsUdGHown/Lt/5F9r1gAxJgWSRFgqTY55w+U4279rTWyjlGX0Rm7ioRBlp3vYBCFVB7yJUrMuL73u8d6LoGkSckqcLY+NDOh+PHha/WI9ZOKBqxkLHBEEZJEALjLKPRrP/3/41vvvmGv/iLv+DZs2fT+DlarMycwfmQFULgrEYRGwqsQeDRpic4G1GU7kTAEaxh6BtG3YMdl/H8XICRVuR5gfWQF2uUSgiyQMgE7wNJNhUieSx2lEynQi8KEudx3FOcpV3G6nPRN6Pw8z2ZC6a5N5ibkjhWTD4RBsVDO1kKgXnTz8tsKbpmDuTHheF8n5aicxLXjGOckHwsLIv39kk09OSL/cTHW8azLhZnYz+QiEjlSfJkEnHNY2RHVmVT0XiMDVIqOd73NK6ZRoASJePBP9insef8/Oy362WU2HUdh8OBn99/z/vb16RZwdXmJV9e/nIpsOdCR2uNVBMvWDyNTecCYeapzgf7/H3z/bc2Tmuur58zjj1ZnmJHT33sOL844+H+hB4NjT4wuJ6kWMUY9/EdenRkWcF2u6Xvx+isM3YkqcJ5QyCwWpeLwOzyaou1kg83H5BSI9yW7TYehgI50UjcQhVbrVYLr9UYw9nZ2fI5zkVJ13ULl9Y4O40x4/s/HA6L9VGe57Rty5s3b/jiy8+W4nB2MTjfRlcUlaW0XTMV5VtOp9OyRj523ZmfAyEEm/WOd+/eLS5Cq9WKx8fHTxrm2dUA+ATJj/uLXTjHsbiPoVAzZ/BjDczcEMxFa5JMLhNCQp4iZOBif0ZVPVFVom/5arlPMwDhw+xGYhde7v4svmelFHd3dwuNYG4Y5mdr/mwgov5xXZllL5idina7s8h7VQnWaoq0IM+rT4Cc+ZljAmacc3Rdh/ee3SbyzOd74ZxjtY6F9MPDA1dXVxRlDIeaubn39/fs93uEiMDJfr+dgJceIdSiXZnPyll0Ob/mfX27jd/38PAwuRzphY4y06c2mw03NzcYYzg/P6eqKrZZFL7NANHcAM50CSlj6uyhvmN2lwKWPXocR/78z/8cay1/+Zd/yZs3b/jqqy8WfnzcT2CceNf1UbNaVWyqiq5uIhCGQAYY2o4sTxaAaG5uI1IY12NZxiawG7tlraVpih41u/Nruq5hHHtubt7Fc1V43t+8JksLtts9WkOqEmQiAM/j6R5jDH3QcS2uMrq+xtuRU30XrVPPz6lrBzicjyLD/W5FqiCZzul4TgisC1gryPNsob4MOtIu27alHfpp4uvRtifJKopsQ1pI3t3/xOA6ZKbp+vjMJ2kA4ZGJIXiJdXZx1+q6jlRIMhzriz1rIp/5PrIjONud86uvv+J4qLlYbTDBcne8Z6x7zKB5aG6p0hwVJL7YEqyjbQdEJrkWBda0NEIgZQQyuuGR776PPPGbu3fUdY1SOdvdGc+ffcbD+/ecDgek9Xz++ef88k//hIvNih9vFff399y8e8/x8R4R4NnFJVlacHFxzbPrL+KzPdSc+haVBBKpyFOFkJZTfYexAwiDShzrTYUQHimnZzIYCpWQp2I5L/5HXn8QRXIsNM20qcTu0AeHNv3ER7ETegzHU4wdbr+PilKRxo0zz0pcF1CjYps9HdI40EZT97HwzvOUtu85nU48v3qJHgaGXpMohc5jwVSWOU1zmh5CxWZzTllGqzZMoGnrT3hpH/Px8qRcNqwZuej7YSpcyql7rRkHQ5Y/oc19H5GQvpdLEQeg9ZPAYi4G9NAvI8QZSVAq/QStDiFEDs5ipB0PBuM0aaYY9YA2gYQABELwWPv0vcC0mOzSpDjnGEIgiMl+TQpkoviX//LP+Pf//n+hrmvu7+8nsdAwIeD5UswEFze4PFUkSmK0RjiN1gOCKMAYhg7vB8CDtwsnLxX+k2ubX9ZaXJjt02QcNxmDnKxpiqKgmcam42AW1KKu64V3N2+4sSt/Ut7PCHpVVRyPUTRa1/XE/6uWQmEWEUkpPrHDmhuemSIghIicLT+SJFEcmqYpt7e3hBARqc001o5oVbGkE87XMg719HMFQnqkCgtXcb43M4fzY4HTvD67rsNbhwuxebQhWqsl6VNzNyN3cwE/T0OMcdNkIse7pwZuLp5mZXtbT57aSVx/eZ6z21/QjA0/3H2Lw3G9vQSe1sb8HLVdTZJM71c9WYHN3NGYQrn7xNrrSXiTEXDTJMfhnSfLCsoqxznNF19d07Y19483rPdn/NE/+w1/89d/hdE1m/yMu7vo/X081mRpzfnFlro+LpGoTXPi/f078jzjbJsjsHy4eUQJyKst9ambmqJiuja5OIHMhdLshnB/f788l5t1sTRMZVnG5iVLF1QzhLDYes3c2v1+z/Pnz5d1PK/DKJq6jdOismCzjTzLVbX9hLc8388XL14se5WUEoFa1vvz58+Xa5wLp7nhnX/OjMjNlmJn57uFo7jb7aIe5Nh8sk9KKdnu1oszx8zRLafY2r7rKPN8Ur/7he8LUFUlox3ROu4Rcc17ul4vqGtZlpzqA4HIkYz3NjYteb5f7uF/75wxp5zGgiY+L7vdjvv7+wkVFeR5On3Pk/Zjfl7mZ6UoCj7c3bLb7Rb0FqIVZ11H14KqqiaR44yAg9axAdxsNhyPx+X+rFYrjsf75Vkaxwh0NE292JzODf3pdFqajvn3zghwCGHhDntnFmHgXHRqHT3xP25ehqH/pKjvuo4sqZc14b2P93sKZZotW4dhoGuemiLvPZ999hlJkvDTTz9wPB75/PPPl7UTKUKOpq159/ZV1AA9v44FpoIklThnaZpuaUTmPSDLUrQep31QxgAuAWUZ7fD6PoZfaTNE33sB1mnuH255ON3Gqc5GcDjeLY3T2dkZXgSyMsH4kYfHG8zYEIKgqQ9UeUHTPlA34HwTm+GqYFXlSOEJTmONIcvl8tyMY4d1GmtXKBW538Wqon3/bhFjDkNc6+v1lq++/CW73Y4yPyMrE/7bd2u+++lb7g83dH6Y1ly8t+8/fMCP0+Rdxr9FmVFmGc579NAjvKdIFIMbOd/uuL485/nFFeflmvPLa5qhwUjHT3dv6McBlfhYhDtH42qCcxhpCT7QdfegU+7NLZtpXQI0j7HJVFVKUa5oTi3kjlc3P6CMQypHczzw/Q8tWoycXV1GiktRcDoc+eF33zL2A4eHD5ydXaDShLyIU4dnz664Upd89/23WDtw+fKa23cPSAmfff6CLEvJsoTH2wPOO87O9xwODzFnIRM4G0FDJcOyf/0+rz+QInmu+C3aDDgdUAmAZ06AE0IQkHjv6Ptu6oATDs0d/VQAz4VIKN0nG3IIMRREKhj0SNPUGBeLL2ueEIPZb3JGND6mUxyPx+XnfezxOKOAM4oAfFIQR/sesQiUllGfnC1rnhCIJFV45/F+Ltgm78SPisMZkZ6va37No9B5U47IW/LJmPfj742bnmFTZouv6owozF8TBRrxvVkTiy2RFrjgCcYtwsPZBmiOzo4XF693/hpjDFkSHQ2UCIvVjNcj3llEsITgSJTChOjXG5ydih5BcGEZC873RE3jaaU+9Qb+2LIJWNT1H6ud1+v1YlnWdd3EG3/yb/0YgZ95fzOCGaMy06WYnteAEE9WPjMaPX8m8+fzMdo00wxmIc0sRpuLxo8LyKff+yS2mj/nef1+vP6GYfwn3CuhnsRYiqlokfyT739yT4j32ehxEmHN6nWFknEkn2dPQqMZhcPH6yqLEqHifcyLNT2WwXUcm1va7oH16uVyvRCdH1QikNJzOD5OgqV0ue/z6H9GKz+mGcwolvMRyY9c/4y+qwFHkoI3Ef051g/IIuPcC/pxwNlheT6bpllG1fO1zeu3aRpCakAY3r8/0DY1P33/O7JUcX7tqao1u+1+KdScDQvf9GP0H1j80eP4vPgEpbXW4qZ1t16v49qwYXGemO/DPAafJxXztc9TsdxZqvVqQfRnl4R5zcwj6lmsF0L09Z6dEOZCa/7587qbi7e5OZvX4SxSm2ktM21jXvezq0SSJJGXORWLM+JoTLSEkx81qvN1zZO5eVQ6I6BzQWesRgxiev9xz7m7u+PLL79cCmKl1EIvmYuseb/8eE+daRfz3jE3SbNn+UyLmT2BZ4R6LiSHYYge/hNqPVMr5md2bijjfdLLPZ6pAN4zATr5cs1N09B1Hfv9nsPhMNm8HRbQZV5Xfd8vzklzwXw8HpdGaha9rVfl8pnO+8w8NZinT1mWMehYJM+Uqvn3zOt6Plu+/PLLuHfZuLetVivEpCuaxYCzD/fXX3/NP/zDPxBC4Je//OVyLs3P2jzVODzcM07UkNnzuh/75XcPQ3Sryou4F1vnJ76vxfmA97M4zSJE8cleOq+tujkiFzDJT1PYlFNbx7M6S3A4xrEnEbBeb7FaY6QgSeKeUzcnTqcDXZ9ynq+wxqDHyPeOibbxmvu+B+FJ0wQmIZrU+pN92nqBFIGuHTnbCawJfDjeUa4qlKxIky1VEQjoKH4bolVjEhKcjsl0QcX7niYpZno259pm7AeCioLD0+nAjz/8Dt2OvP7wAZFKmrFFZAlOQ5YqhAIhJdbYSGUoM4QIDF3LSEBb0CZhFeL52JjYEHtj4rTSjdw3j2ChcJGaIlKJE5770wOtHQhJxb/49a+5vLxkv99z4ohHI1NJkIKbuxuEUJxfnqHyCDB4Z/nVl19xOh2omyPbXclmuyKgeHiMDeVqVbLbbaZGdFgoLx+fzb/P6w+kSHYM+pFh6KibiCooKvAa6wZ8CAQh6NsTp6HHEShMgfRQtw15ntKPDfVkKt6vr6dx3GbqcATbTTx8fvzxx8nJ4hlNfTMVsQXt0HKo49h99BfIUqCdxraO5KhYr+OmeTw+PVRZkpNlBcf2gDcR+Wtc/RG1wU4cTbdsSItVj1IkWUbT1QQ8dRsVtfPmXFX3ceQ7NQDzxhoVtQbvJ2sgG1GbeeQ+b/7xgXxShhdZPhH7HQjD4+keqaCsLpCJQEhwkw/laCLFQCYimsmLlDTLkCJ21XpoyYuKsizjCLnIItqM5XB4YNSBzfmePM/57pvf0TY9f/TLX/LZxWeoRNAPJ7yfiuKyoG/tJJQKKCEQPqLbDgg+WnbhBcYJmLmwCKSLJJ1kPlC9ZlXtCMYj05Siip/5dht9FvOyiIpxa9ivdnT1CUWgyqOC2SdPh19EqKOf76zaPR1iaEu8twmbTRz3onsGHUdnMlGMJgo10zyjOTXTuC1a7Dhn6O1AITJMG+kGiUxxVlPkJX3XLPzvwYxkRYqUsQA1Y4+aCthh6BDBURUlu/PPIrVGTV6pznBxtY/isIkOIqVEyYj6Nk1HmhTIrEBgFoso7wAUdROFMrvdDgHYwbI7PyPrR3569SPr9Zbt5jwKTA5uWmdQN48Yo6lWsbBrhtjc6tEgfUolC7zoeHd6y1+9/St+vT4hVUaabTk1LWApqk300BweGc3Abl9RHF4gSg1KU6ZrEqsgM0iRoI2l6x6pVgpERIyLokLKBOcCSbKmyR754d03KCUYTxo5lKRyxc+/+68M/o7j0PNV8muef/USTEC4QFnmtKaGFGQAZy1lldB1mrIs+PH1e9q25bsfogdzkb/i3/7bf0dZrNlsdpyfn3Pz/i5yBH0UtH1cVCgVC0EhFXmVYppxEhxnlHlCM5wQZAiZUmQJg44hCNbGwncYR9I8I8+LqYHQXF7H1M/H0x3/+N/+nj/903+OaSKH9WQ0Z2e76cDsMMZwOj455+R5StOcCM4y9PWEKlsuzrc8Hh+oVgkPj+8jXUfXWPP0vXNhGakmCd4ZNusCcNSnB1QSi/t+CBTlZBE3Wbb1bcNmVU3o6ECSxsTSvjuy2+XIaXDUNCeGvidPdghiqEix29FP/GQ99FRFzqmOTgvFSnJ28ZKm6yP/UwbSPCHL4v5a1zUuzAK8gNYDx6N74vWKOLrvhpZileGcpq5btnLL3UNLDMKpuLiIIrafX98ghGC325FnOf040jSHCUwBISTv3rxeXEG8jUXzqT+xKirMGNftbrPl/YcbiqKg76MA8WP7ttkG9ObmhiQplgnkXPRt1jucjQ3T2f4CaxxlkVHkk3e0hHHokCJwfh5RdZVMazGY6cwNFFlGksBmc02WZfz00w+cX+zjlMtNATU2NjqZyhbu81y0HY73JCqi7QKFm2h7RbnCeTi/vMI5w1/9zX9hvV6zzeKeVxUJzmRL0952DUJ6Apb1ZoMUEbAyPp6HQ9dy7FoSlVJVa0Ci0hQVesbhCCJgbI9nhbEdaSaRMuF4OPHy5UtkZTjUdzx2DUlRkiQFVb7n/vYNWZbxi198RXO03Lfv6GyOkQ0vr57hbEtb3+EljG2gGzuO707cbSsu9hesVElR5WzyFZlQ9GbA9AMqCXS9wZiR++Mj7tEvHtBmHNH5Du0C9V3D4cNvkSLh/Pk1l+fP2BcX/IvP1uy2BaEsuKsf+D//7/8DlEeklp3YLNQrYxzdXYNxlmq7xipPO7SMaIIN0Gj6rubdT6/oTx2dzPiT3/wChMONA4mHXCUMnV2afZUI/vjXX/L82Wf8+P0tb96+QqFpxo7RG4KAfhzJipwylGirscpx0Ae8AzXAbrVGphJnHY0e+NAcWZVbxvZLkiRhf/WM1nke3AfywvDdw/ecDjWrouSlPme73XI4vKNpGv6mEDSPUWD7d/9wpCojN/3+9kCe5xxOUUtwqk+4vkalKcc61ojr3fb3rk//IIpk7wN1fWQYBvqhxxgNQaJtpGBYwtJtOucw3mEGQyrUYp8zc3OFCLhg8dbh24C25aSal4u38vy1dRtHa+lEX5jFB97lCBsJ374PlHlFksSNee7aQwh0NnaIEkWZTYfVlC8+jyEjX3i1oIszArYqS1SakuYJPjhG8zQunFHPj834vVcUZRxpWOsni5aEfoiE9dkhwzlDtM1xdKMmT1KUkjhn0MZCoum6yH3O8gTnzIL+zqjp3PnPG5+UASkEaSJjYTshSF3XMXzkhfvu3TvSVC2I7YyGzM4b0bJvRlMMxg5I77BaI8Xkq+ot4WP0W8Z7Fj5CkedD2ThLgkRKD/LJR9UajxlHhIybbZKPy7hxvtaZWzcMAx8+fIjq8nWx3P/ZbkwItRxQMxpTFAVtMyClIDCj9E80kJnrJ6VEJQnIgAsBELHTn97HarWautuBLM9RSRJtjoYB6xz789knXBCISMS6Wk3c344iS9DW8PDwEFGJyR3AE+jbZqEhzFSbmX7R9yMhj43FMEavSuufEGdj4nvqu8hVDz5yYmfUTWuNdZpU5NEtxWis1Wg9TtzYHKX80+dhPVUeC2SjFGKeBghPkmcUZYkLkZcuU4kOGpkInLE4HOlKkFUl3TAQ/ECWBNS6wFuJCpK8qGi7movz/YR+xufDOQcB2v6eU3NDnpWIkMSgBzvgvI7PzeCwweG9IxAIziJHiU1iISNDRNSZxtUzD7OqKs7OYkhRWayXPWqmT8XiM8MHMyGhA1Im07/NwmGf3QskYplKzOto/vyEfEpP/JhylKbpZO9oyYs4Fr95/T15WZCkKYMeSbJ0QU2998v+NbsoCBEFQKvViqEbF1HfjGzudruFTjE/18WE3v33gRsfo/Azev7x+psnaW19WiYB888ddc+oYVVmC8e9zJ58pa+uriIS5ONzPDsZlGW52Hcte4Oxk7PPbP3WMYw9u+3sxx05uCEE6uOwIOcQJylMNpg+OMpqhfdxYjXf/zxPSVO1BGTs9/v4HiZ60xy+MYs0nXPUx4ZkjE2LVE8JfrExKBaq14zWzpOj+PdqoZ18PDWY6Rcfo2Mzrcu5yIkX+GXtzNOz9Xq9aDGaNlILO6kWkGVG3ayvsTafxIT95NSSL59zfO4HrBun+5I/uWggl0CJ+DtjSEyqU16+fEkIDv1DDOEqRbFMBhb6SNeiPqLA9X2PSgTb3XpChUN0i9AO7wJ5Ht0MhEywOk6G0izHuJRh7MiTiiAEHgHKo+2AQhCcxzkfBcnW09rjlPxpabuGpjkx6jaKBp0nCQnBeY7NgeAFRZ6TyoxEZdMZOtH08pIyyxn17NXNFKQyMAx6ymp4om1CFK06LFmIKDDesSrXnG33SBTBe4q0QOQFpY0ou3YjwnuMt1PgR5zWFiIncXl0n5noHXgQPgobCRJrPWdnF3z+7DN+9auvsG6gvK0gCLTv+f7wzTQ9hCzkyCSnXO/4Z390hkgUh+Mdd81bxnFkNBo3Te2TiT5jR4MMIFEYE6csiQ1460i0RgRYrXLaocZaT68HkjJjvB24vb3lbL1n7Hp0P5BN9rqz+K5tm2lfyUD4aSoWw2dCcJxOCq2LuI+FgJtqFS9YJju/z+sPoki2zvD6zc9oPS4E/Kaoo8WKtRjvIv8VgQ4BbQ1t3bJf7bg6v+TNm9fxg5STX6iJgRyMkjXRNsr4hMH0oKIQSbuerIjddds3yxgsSRLKao+2A4f2kX15zna/QkgJXrA+23B+fh5HqDYAEuEFq7KiyEv0OCyHXkzdOpKmcew/j+pCiNZL5ari3c1bfAhcXF1FrvA4Po1nE8FmveH9+/dxtF3FA6MdGnbFBpKATEEJhfF2UVnXdU3btWS5RIhAlRRYaxh0z+E28p/KIsP7QNP2C9/3qQs1cdF5g0zlcvgXmWJsNAqPMNECRypASnrdM5iB9e4cGyyH+3pCsEs2mw3v3r3jrNrgg6XtDkT/w55MRjsiT2werLHoIXLREbODhiUgFlcNTyBJFEIqRBL/pFmO9VFRX5VrvHjynoSnJCiIyvGhG9HO0o0DQQqqzRqPW8Qg89h6PrTmIuHt27dxLPlwZLtbMyuk+76nqMplvJllWRREDWYqzGOMqTGGkEgONqbVtW1LW3f0Oo6Bz8/niPDAz69fRcrHtOkaM8bGzcYmyPmozreu5uzsDKFAKUGWpkgVQHlWU0ytTGMqUbwXCUJq9vsNTc0yTi/LMkZ7DnED+Xj07LzBuxS9j2hNUWRRfBIGklSgtWC7i527Nk80oLLM2WxW1Nkef+i47x8RIqE3HY/jI6nTpMPAqii5uN7yd999Q5qn7M5yTsd7dH1kLDSpK1kpQZ5pGH+ibp+xXT9HWM9+d8mpTtBm5HQ6UZUrum4u/g3fv/krXn34e9KkIvcX/MnzP8PYE0UV2KcZj73G+CMaR6oybHA4Y9gUmzhmnorkvu1omlh0XVxckSQJ5+eXkYeu49RhptucTie8AynzibozCV+tBjzD2JOkFc5rxnGiCAFd30yj7YCxI8omKBWLZx80zjq6YxRm7XY7slyxWhfkeTo1RSPr7ZbVZkOxqtjsd/EZmlLC4h892UeWSOlJU8WH25vYPKsqIrEfUZGMm+PGI+f06uqKx/uYVjgXanMh1LbNkrB2cXExORjcLcWx1rGIW63Lj0b3jqLMGMZs4uZ2GEKk2g1Ph1ndTGFMJhZ8dRNRy7o5IJJ15POu9+jRgVBo0+K84cOH99zf33J2dkZVrhZQ5dWrHwC4OD8DoQjB0vXRk7XvxkVMLqfUNyGijVzkeQ90/ZGzswuM1fRDtwily6qgmcb1zlvspLdBOFQCo+4mcZZjGDuGrmO73hB84HB8QCm1BF8JEbBWL9qEeU+6vr6mbftJyzNOnO4cozsIsbjOUsmL55fLnhTpXP0k1N7TtvViabfb7Tg9PgIB79VCPfMhWimencWvD8GRpAKlYlLual3w+PiIcBrnpuS7xDP0nqGPepYXz6/o+4H69ECa5FSrAiENAcnnXzyP8fJD5FnH5L5IOey6joBnv4+Cx/v7W5r6uHhCx7NqnJxljjTtMRbOUoKIFKlKbjB24OHUs3UVUs6NmWc8HOJ9tbHpD0oRpOND13A4HMi7FO06TvURbWqsbvH2jJe//gX77QU+DByPR+yoef7iGafDkf/3b/8vPtxqdlXJ7sUXOGd5vHsAEZs5QiCROWUO10nG3cM91ltWeULIAr6LdnSfff4ZSZLRdyOXZ1eIkPDbv/8teIf4+iWrF3uSINivzrh7/EAgYbPZMgw9bVcjJaw3Bamo8CLaHeZJbOxUKPA24G1AJIo//zf/jsvPf4EPPU175OvnFavVhsEkvPr+Z7IyglXHQ8N//E9/yd///Q98/fWvuLi4RCYpD91NBIbSnKyMdMxT06ICZE6So7ha7TjKqGV4PNY0p5ogoitQvkn563+4Z9SWNw930cnDjaRJwtfPPifxkrHr6boBa+8pioyqKpAqhqGVeUGSKIweaI4nkA7tBm4fTst0XYQIqnliPXDs69+7Pv2DKJJjIRQPfqmSpTCyVmOdZbQGpKBMy8gXDmrqNiUhxO7CB0siYlFo/GwWn+KEQftAXYeFs/ykJn8qjhek18XUr5nHIqqA8Rar7WJMXuoKVAxSkFKSpwWegA0WF2IRp20cP0T+7oToJQnJxA8qimpBS92ELvfDsPDYHh4eUElCEB7jpvtgIq9GJtGpwLiI4AkR/Ubn9JluaLHeEEyIPqpK4K3FOB0biSJlHAfGcSBLJAg/fQ4zL8/i3BNPMQSP1o5EjRhnIFEEGRAqHu6nJvK1N7st5apaPFSVUmy3W9Ikh/NzAm7qojtCcIy6RaZZHPOHgFICpyfLu4lbGoKbuvMndApm3rRCWosPAjf52gaZL3zxGYmbkxfndKpxHElkuiQKKqX49ttvObvYL+KnWazmXFhGyjMaMwt1ot3S7Gzi6caBLGR4Ab0eEYnCOEsqYwKRTBT4J07UjLSnKmMt4hRhfx5DX9q2pVqtF+FVWUbv2dOpIclSRFA4q8mLnMTFwAQ3cftDCKR5jieWxUEIkE/2adYZnBlJM4F2BjtOMbkkDKZbxG/axMNDqopoAMkYWeUAACAASURBVO+mLl1Mz6egWCmcg7SIqETT1yiZLijYjHKlSjDbLgbhGe3IcTixqRSKHEfCOMZD0XmDEBG9Oh4PGGcRPuPr59cYHG/f/0hYKc7PPydxgXFCz2WICH5ZFQz9iFIJloZhPGJCh9cebxUq8WQ5FJVA3zdoU3NoPmDDQK4qwhgnCPPaEAGsNox9T1FGs/wZMZsRzEQ5ov2kXxBWg0HIwGaz+iQoAzGtdWdIM/UJ191P3N74c2L0bQgBbaL4bo5fjbxiOJ0OSBkb8Pv7W9IswXrHarMmCKgnnvhqtXuif01WWVkWcD6gtOR0OnA6nbg8i369p9NpeY6vnl0unPD5ey8vL8kncd1qSpJbrVYcm0dkokjzjKzIF/79vB/MTevMrf/EEQKPsYY8T3HGok2HN08c3tnFZ+ZzLmEP3k4UJ4dK1bTGYsNY14+8f/+W4+kRIQP9EB1EVCLR5ulZn11u5mtp2tkaz9O2s8YlTgjzPKXva5wfub+//wT9nKdOs+PLzPue0fa2j44fSiYM/bjscbEZLxkm3vgsiP2YpjfvZzOHHFicE2bBrbOaJJX4ECJS6CaqlnnigM9ezrMN2xxJ/t+L/UIIOO9IkhgjbOw4cX41koRAtGL1QRPwCElMoZVReH91fUHfjTTNCe/jWVGUGcfTCanCxBM1CBEoy3nK1U2WXfGMD4iFHx0/g7irzfdss1nhJs/nME2DENHFyTrHqbb0esS7wLEZYj6BEIQgCAGatiNN4wS2OR5QKmPwjqIqUUrQdC3DOCJVgjfxd56fn3N5fo0Qgf1mz/H4yGa1YVXkXLw5oz7UyznXj462PZDn5SKA994jSNlv1nTdwKmpCTausQSHCBG4KNYbZJaTFjkCKNcrsgTyKkf4QJHnfPHZlwgh6LqG3eoMGSSP97d4b1EETCJZb9dkOIwdQUoyVTC0IzIRpKT040DTtvz88zfc375nvSr54uUXbC+/nHRRku1mg6Tk/n7kWJ/46dX30R5vMOgx8p6RIlJBQ5hqCUmqElJSRJCR8mksMkvJ1xVVWnB2dsZ2tea+i4Lmoirp9Mg6r0hVwtD1BOso84I0UwuYo5Rg1D3BmhiykilQsXZRSiAQBBcppISAEClCSYa+xwW/6K9+n9cfRJHsvUcqTyrU1AmC9j3dWGO8Y7Rm4vEmOKFohxYXHP3Y090M9Dp28EEKBjNAiAWWEIp6iCl3QftFNFJVFQ5Lp/unQ3xOyfKCh/qRh/Y+ioKwaK8RAkYTR0f+Li7ovtNIIXhx/QJtDFII8iSdCqgTc/yikFM6Fw5rLKf2hBCKfkIx8ySn6VoQln6IFiptVxNwWDsutI2bm3pSmV/Q94Zh6OmH6BebpTGRMEkShjEW/zIIxmms7Kf4zTyLRU1TtxONQWHc06hu3uRDCAym5+H4QPASKQqsczx2j5TlCm0Np7bB2QB+joKVHI8Pkwo6juq7po+8qv0ek/i4cQw1UgWMGRnbOMZOlZxs3xwpTwjyMEzhKCr/VLBlDM7G4lmolI1Msd5h9ICSKVhLlsf3kubr5eGK15kg5ZOziBCCX/3xH9G29dJ5zqLMcTTM7hfOuUUdXlVVLPTHfkp468lXkXspFBOyU1I+ryJft44jTTfGkb3wgVTF3zV0I4/9HWmSYoNFW43KFBA4Ho/xIHAGazVFVWG1ZjQaguOz6yvGLm6AaZYhRKRg1F3kLp6Op+jpLQzD4EhShTYd/XDi7v4NJFOowXbLoYnUnr49Ls3EbFmYZ5s4Rt5vaJuefmgYteRwesVmc8Z6teVweuT29o6hj3ZlX375JYOOsavBGIpM4oh0oN4OPIRHjHCcmppMpFRlyll1zmh62oeGi/UFdZD8fPs9p67mYbwmGM/x3ZGvrve8fDkgSOn0kfe3r6nSFefn54tNWpZlDN1bTm2DIMMGi9FH6vY95eqCt+9v+O7VNzRak7GmHddkckWVnlGmK06HI8F5lJAkU3HZ6zruFUgeHw6L4CrqCdZTMfTkLjAMHUpNB32eYidhpvMG66bEMFxELUUsFMexJ+DJ8wrrLXXfM4wjM1K93UVbrmHsydKch4mX9+bNK/I8RSQpzz5/ibOB+4c7sixjszlbxtbzQS1VHNsfT/f0Q402kYI0i9tmi8m3b9+y3W4XYWPXdbx4FoVcs3PHTHvrx26Jbl5t5iCPWdwXEJOt5TiaxVM5Fs6Brj9Ncb8HrBlZrcqpYbcYE9H0u7sPrHd7mjba2c10g3acqHTE2OSyqkCkqARW64yrZ19NhZZcrgM8Dw+PBB8FqbMnsnWGzSYmFCaJ5LvffcNms+H59VfUzYmuO9H1Nf1Qs9s8p6rWUwMxkqaxiL+8POfu7g7wk2vEBj8FS/W6RWWCtFAErSiqksfHe7KsiAVSkS+Fq9YaPVl0znaoc2JsBAIMx+Pjsi/iHG9fvWK1WvH8+XOyJOFkooAvT+Lof7/f42xs7O/v7ymrPDb8TrPf7wEWYejrd6/ph4zdboPzmuPpgXc3b9hut8vab5qGRMRru7i4AByJtJweIw3s6urZBPwcGPsQ3aokGNvTde1ETcgJUwqmDxZvLetqi1Rieb6khPOL3TLJnad8h7anrDLevX9F3TxGyqE0JCql12aKHS8YjgaYI8fjhLmXFhMcQfpoWSYyXnz1x/zmN7+hrk/89V//Nd4ptEnASR77E//Pf/5PlHmBIpnCVdZY3bLdrVivVygB1mp++PFbpIFSJIjgkZwTfKA99ZPoUzE2A92xpddxGqA7zeg83333HVpJtHH8tPmRVbXj5bOX7LcbKATtqSbfrvmz3/xLqnLD9999y7/+479ACMdP199R148MY8udHbB+opKqOJnIVUBVyRQkJPi73/4t4dtvWZeS4DVDPfDhjWO1r/j6sy+4ublB2ozr/SXl1tC2J9rxnrtX71GyIM9i/SSV4tQ2GGtZZwVZFmOlJYo3D/coDzJN+PKP/hlnuz1fnD8jm7zD/9Wv/hUqL/jH1z/z09vXKH1ku91SpSU6aDabDae6pu8bhExQScaoG6x2JE5iXYczFiFA+Nm3P12mBiQWkSismpy2/geMkv8wiuTg6MdY7OnJ/683mnHUC9UCBJ0Z6euB0RpGa6jHGmNjklAiFcM4gA9UWbmMimzwIAVBTwrsROGCpul6PhwOpCpZCtjLs2je//r+R/DRoWJwHcIE6sfjwuE63EVhU5pVVEXJqT/A6REhBM+ur7FW8urmh2jNdlAUasdmvWa33sRD6fHA+/QNxluyKcJSKOjGJ89Z7z0rVggfFe+1rrl/uEVIiVH9gpTWzWRHJ+D1Y7rY9FRVxdX+khAC97c9VVmSCEnr49cLGUiUiui06RfuoPACHzyjASc9d4/vyZMVL672FGnBw+hxYcAC/RBFcGlWxcXY28jN0w6XaNKs5PLyDDNGtf/o7ziNB1KlKIuKMivphkeKokRMcZwW0MZjTCyI03JLdzqRKgFJSjGnUglBhgSpSFTkMKakHLoH9pdXFNUGmShyH6k5q2qDRKH1QN/V5EUZPTGTMvIvxwaZK5RI6PuOru9AeHQXx8zX1zGe/Hh8mPx6/cLZnIMhRtvTnR4YdU++22FHTePsUpSMRpMVOdZF3qfMBCoTnA6PNMby/Pqavj0RnGG/3dLanr5pSXpNIhV+bPFFwaF5z9i3bMoNw+nE6GLzN3Y11s+WgZ77+jRx8A2OwMpvWW8qdmdb7l+9pzYnDu33pGnK6zoKWhKVc3i4wxmPUimpyqjHHevVnqLMSHJFHY784+9+jk1nDmf2GvGY8vNPbzidGrzTZHfwd289m32kLORigyOQuag1UPmAMZIb3YGTVCLjrF5zcZ6TpZLXd7dkXYYVnhGJR3Fz8w6VCL78k8+4zCTadWTJhnf3P/H9zX8mWUnUYY0UGef7SzKV8KH7BuMOZMCoBcZ6fu5e8+7NDXX/SGca8iLFyo6THlGmZpQ9ptyiE82H+3dcX16iJAx9w+Xnf0rXNBzrE0PfcX62Yb3OUChev/8h0m7KNVIm7DeXFOs13dhF3vjBUhSQqYRJgI7WjvPNM9Iso+vbSVMQCMJiw8Coo0dzkSccHm9jEXt6YHaoMJNnurWeF1fPoo5AjhyP9wTnON/tkSLh1dsfeH79DPDc3X4gSRIe6/cxcKXMuCwuWQ9rvIjaiLE7RS/SJEVuKqTwaDfgE48sUtr+gcejXkStg+54OLyjHeqp8Nf4EIVcg/WkKsF2PVf7c5wQdN5HakmuaNoDj+/eskpTvBuRiUHiubl7R64iPUOoAhx4NEZ7tGlJ8wKHJySBKkvwIqKtj4f3jLrCB01eFBSV48PDK7IiZ1Xki2tNkWfstpKjveVQR/H16ixynYdesN/vCTogEkmQ4MZHCuWp+0e0bmn7xxh8YM4mQV63uF04u8e6ASEtJPD+7g15HpHlLM949eonvPe8fHGGSsGJmlP3ELm74pKgG+5ubxcAZ7+7oliVDLrn/ZSy9tB0PL+6Js2hrhsKkbO/fElROaoKrq4azGg5v77g/u4DShZY33J7f0T6nOCjQFl6hfIG7wKH2zrS6zYRBBD2AUTK4faOsizZFp6H9x8wzT3Prq4phWTULcPY0x8PmO6EcZqL6wt+8/VveP/+Pb/9m//Efr+P90VK1FmB84DoefEiWgbWjw+c6prz6ytkmnDz/hbtOoq0IHiLD4HjwwHyQEgFv/71r9Fac3d3Rz+05HlGUSq6fqonrEEYi3cSvGLoDH0YQElCJiAXnFzLZremfhhZFxueff0FZV7xx//8T1lXV3idIdyaZxfX/K//5n9CJIq701u+/e1/4e7udUQthaR8F2O307Kguz/x8sUz1knO3ek9Xz5/znBbo+uWd/bHGIk95Ss8vK0pVyvSvODUDYhEcnXxJZ023DZ33LfvyKuc18MrSAIn84wqrVirLdm6IjklfC1/ycvtjud/9ud8/tkzVqsVX37xGXV95Oeff+b89MiPr75hHKOAvFhtCb7Bu3hGhABSOXLgfLcjlYpSRT3At//1v/Cv/8X/TP7P/90kgpbUMvDD6+/4j3/7H6BMcAFOemSVJlRJSp6VEEaCHbEIxjFQFAk2MzT1QJmUDF3PIDNc6uidYVs+R7WO96/eU+xyfv3rP+ZFeYn3lm+++TvqpqHpaiSCbVbw2fmziCcYaIcTbjAY7QFJmikkCiUVYnYt0z3DYWRTbVirPa0daKYpzu/z+oMokuHJ4P5jy6pkJpf7+H9+QhLhKUJ5+cNku8XTqMg7h/MOgiBLngI54Mk+a37N4/VZIJDIiCwfQuQtmX5cqBqz2MYHRaqi1YseDMKHxb7o8fERG6ax7H6PShJ6HY3GgwA9HYZt22JcjCA1Po6LvJ+vK0ZxSgWZjTws5KfvHSY+o3zi4M7jP5UmeOtQUzy3DGB9vK9uIq4nSQJe/ZN7GkJAprHbTFP1FDHrPdZovGDpUBcLu4+8dWduZtu2k7dwwSJVn3/XTH1IEhIhF0Fl+MgyDZ4EQLNI6u4uchytMSgpJuvAETkhcfNa6tsO7x1ZkSOSSSiWpSRZuvgdV1WFsT3WanwQKBUFnv3QRmqPDRRljjbxocrymOKUKElRxoK96yOaJpMnmz4m7pPWwzSlCLRtzW63I01y8qwk+MDp2GC0i4IDPdCPHYIoPpVJhg8dw2hIpMcGPnoG4vs01uJxDHpKHwuRR9xNiB6SZdIicocNA6aPHuTWziPm6CIipcfg0XpckCnnDM1QR+qSNyR2njREuog10WpKimzhMHsH1huafsThUElGlXqMc1jtEFLhbUAmKcI7QOACGOk41gdkIiYz/0hhklNBiFdRFd109LsOHaJFXG9aOt3jvaVKBYkKdF2LljCM3bKeQ2AZVc9C0nmUHderwvaWwQ8UacHg4lTneIzpcKusZOx7xn5AkoIPOO2wQWOnvUXbEVN7PLAudwx9QOsenAVrgBQfLMFO4TSJpOtbMpdhbfTzjZ9rjzQea+d0zQTvLUJ4wOF9wLmAs4I0ebIyy/IMYzUxgSssYSExmXSmfEiUEpRJjpRM9I2YGhaDUzLSVEUbR+Epp6IyUYI8UQR8fF68XWhxcxjIEwXiiZ6ENyBAEjmkehwZvGHUHUIl2NmCTwSSpJjQbhd//rQVWjuni3p6PTLqHjnpEZy3GG2n+zd7vmuYhInjRH2DOA2USZyYdEMbQxfCFFLk/cKnztINkRvrSBIZ32ewOO8wzizUBxjohxqVBIx9Soiz1uNDwIZ477qhxfvIGxYioE18xsZ+IDiP1QYlZWyGcZFKN1GzFJI5US0KnuP79wk8PN4x9gOPj48RICrOuL6+Js8dRSnI0oDV+aTHCFTV5L3uffTP1SNWR4qhYprkKgXe4SZB5UxFmS0LrTU4ZzmdIj84zRKCKCY7tCZSH48J2tmFeqa6dpnkidZM9J1oYVgmOXfvx8Ufviqjt3kpsmgbN4kD21pivVmoan3fc3NzQ1FmWGsWCkqSJKSTL/YTVS/SmIKcpinTPj1OMexCSda7NdvVlqLIOBweqJsTz5494+rqgl999iu8gt2+YuweOd7f0naPiAB90+KbhsRo3DhG/neSP0W7lzbaADpL8A5jzTKp3O3Po+e+LJEi4Re/+BUmQP7uJ7o3LVIFpBJRSIqnGXrqboBjQqoUZ/srynJFtVkTguN4fGQOY+uHjqap4xmYZVH4Z+K+IYRCTpTUapuRy6gRKLOcTRl1CYPfkuclaZIyjg0BSb4qKPOCIi1xEmRIIBGkSUxfFcGRp4oMRQgigjQh7gNOGlrt4XBPoTKyJENJydXVBY/NI056Xly+oNptWFPgg2Ucv8I5zah7NtmKXCURSE0lLy6f82Y0jDraCM+vMs2QaRIBxcmK7vn1Zzy7uEQmGYPR3Dan/59K9J++/iCK5PnAmoskay1BxbGIEhB0fICGrsNNDhLjlFITcIu4xhiDCKBV9ATsx2HiYwrCpJIeJ44fMD0sDiHjCO50igr+zrYUaR4jHMfoz7jKKrI0IwiHSgXBOJq+IQRHKhVMAX9BRVrD4KK63QlDtkoRaSB4S7HJMT6O5YSC1+9e0bYtaZFijV+S32KRWNK0hxjVOB1KLniw5ile1sUiMy2jfyreIxMIwjGMkZ6RIFFJPgVzRF62dwbnJXhHMnEDZ3X4wvs1GoJlSEZ4zFAyoRmOeAJijBQElaYxo3408WEWFh8Mx+aIEoIsVVSrlLKC+8cjxnbIJMVYH+MwCfR9h/BPAShOEF0GQmBVrfh89yVZIherHCHDdFCMlGn0XO2a46Lo7vs2FmBKTgV0vKYiX1OWFSrZY5xlGDtKr7BGIlXGqYn3S5sYCYsMFEUsXmaV/OwFvF4X9H23bMxIR6d7QnAMpsMcBhCeqjrDh5S3b99OotAEZ54403OTkPqBu/s3uClo5O3dCe2iijoUJQpB17Y4adG2QZuOrq+x2KjCbltcCCRZnEIMQ0dWFlPymUUmihAO+M5zamvaLiJGo47uGtGRIjoCGNugVALBI4MkEYJ2aDg28edkWUaS5lgXEyzbRpMk8bDcqBWd9hhr4/+PFjF6Dm1HNw5cXD5juz0HKRB5ThYCQzfQ2Uib2oQOGzzbqz1OghlHEpWxLhVmGqnf37Q0zW8J1Ya8WPGu+ZGDPVCikKsdWRpwomUcR+4fPgASiDzqNFXR0N9pjHOoNEeKDIj+tKPRDNbjksDZNqLeWMWL85f84os/4e7mhkRFnYGcuMpWG/pw4tTfR84mCq0tN/cxbUsET55ZshTa8UiqFJI5Dayg048MNtKNnIsexyJxuJBgJpW+EJLNaouQNcN4XHjRQ++5u3sghMDZ/oLd7oymeeDs/HKySzphvebsfMurn39Gaz0hypYsT3h8fGTUk+Xg2HLsH/DhnIvtnq5twUjSzJMpxaZUlEXB4/HAz+/fUlVVHM/LkdF0GGeQykQnDqs5nqJeom96xonm8XiMTVWxTqNQuI2R5SEELtaXOF8y6j46pSi57POjnlP5kmhvNTSITJEKG6Orx2FBXVWmsMKQpgnt0DLoDpVJQhK4q2/Jdb4UZOM40oxtpEkFePM+hmJc7zOsjs3Zdh15xT+9/l0sjEXcnxMkejjisoAZ3OKHmyQJd/0DwyTgDiJ6SyuRoVJLojLaLobJXFQC00F/io1Y0B16jGlps/Zht9txfP0QeeR5/v9R9x49lmRpmt5zhMkrXISHjsiszprq7GFNdxE9sxjMggC54e/kf+CeBAYgQDTJavRMia7OShnKw9VVpo7k4rN7I2rQBGpZdCCRkRHu6R7Xrh37xPs+L1MQZncwieQDVgtLeRwGgpv4+3//7zj0nn/55h2r9YJ6+ZrVWopYayq++PIF3WHiX37/O7aHOwnA0FDpiv0cBGSNGD69609SlL6TCWOajaS32wdKY3n27BlZKzxSxJuypHcTH27lPfLs1ROhqFhpWt5+/xObzYblck3Tigb++uYDzgVsU9GsliyWS8JevCtPnz6Wc8lN3Dxc83B3xx8RBv/24YFxqhjHgYwHPoVuxZyISpG1xtiS0oBPUWQGZDabB5bzhtcHx8eHW/Zjx+3uIz/9cEtdrfif/sf/mSdPnrAOd0QdaK8KNo++Yth6hngvg6SmZPKeMI4Y4GGzIVQNpMh2v+fq7BwKQzcMZDIuR5yPLM4bfv7zr1ktLmnLO2xV8eXfvCYkuHzxkonIu+s3dO6OoDz+sEMnGDYTm61MVpfnF7x6+QW6LOj7A13X8eH6PWdnK87P17zdfJRrW7aURc3V5RMKLNbKgGi5XENWaJO5uf7I/f091+8/0rYtX/3iS8YpsNtv6Lo9RWkpoqNUhnVzwabbUljxeMTgMdZSFHKPGsT02487YrZUrWX5vGY4DMToqNqGRX1O6gP9sOV+2vIw7PgiveRxrvj+zU9oo/jZF6+5uX2Hvx9QTvxW26GnrCtefvma8/NztrtMCH7WsEda06CUxsfI0Hta2/BoeUWrVyhlefX6r/h60QL/y59Vn/5FFMl8hjSCOVpXC1EhKU660SMuKKR4wgYdHcjHr8sxMcxs0hACWSmUkWn0f4smygpyVmgtk76YgxRhKhNJWMSwYK1GF1p0ogqyziISD1JY9tPIomxPuuaYA1nJNGkKiW7oiClAknS0MP9aMaOJ/EhSEWuLUyZ9yoEQHcl7uu6AT37+M3F0Zi0TXJ8EiZSjxkdPIpFUIuTAYTgQnacqSlyoBK2HNBOf1r0OVXwypn3SCEKep7Qqa4YgjvrRDZjCkpMi5nhi737+tUctq1JKojXrhm7cMQydaGe1IkTm1/qokzzqkNNc0IkjXxlN1dSMhz2bzeZPJsxZi0EgKwmZSUS0kfeN8xPr9gxUpBsfqFRLzNI4KS3mhykMTKGfJ/QlhznyXArjQN97aiNmnSOMXKZlJd3YgQJbSbGbosSIyjQ3oGd03TgdCNHiw0C7OMOHgcmLtrkoDUqLri/lkX7YUNWWpAy3u3tyrrDakNNACpHDVqJhfejpXcfQO0JSoIR6kRUUtSCivHcsikgaBDBvomGaxtkUOEBSs67PALJdkYmqAlN+2qxgWLSSUDW5iTiKXlFQdkrWmcg9aq1FFYrd6GVqYjJG8CdknWmalhfPv2C5XLPfHwh2fhMWiSklhjhxvtAQs5hMC0EOivvQ0HcT+62Yeso0crP5QNOsGMIgk5bo8EGKJR86QphIyaFVQcoZrYX1eQwLkvNAkVImJaEsmNKgypKsMi5PeAKPL1oW5wtUKUZFnxRuHEFrfJTzpA/7UzRv3azIKnK/v6ONNevlAq3AB2m6KSx1VczGKEeIkRyymBajTFibopz/3M8sdA2qQU4NR4gTOkRCVPTDdsb2zWa3lDAX55SFwRSaEDyT68RsFiPapNlEtufQbWcjG2QCzneE2IBeEOIgBBldgYX9w72YjEvoxwOmUITUEhInU5+2Gee9xOrO542ap5bD7P/ouj1BHXXKCeflbBnGAygx9zoviWLZu9mLYMnZkpIhqHwyAYckJrkwhzKREllbdNbkEBnDiEuODKQo00fVyySyLEumMDH5iZxnDFcSvfLQ7yGLTCynhCKyH3eolCkLQ/HZEKcorBjGyJTz1m4felL2RCCkRFSRHCObzS3WligdCHHgYXsv2zydsaWEN/Tjge1+ewrQMIWCSRp0PRpG79hut+RCs2gaFJamLSms4tDd8u233xBC4P3NG87Ol7SLHU8fi1xsHDrOz1e0ixJdztc8yJbAa4XLopkvnRjcXA4ElUgGgkpEnXHRUdkKOwdNTWGirGoW1jC6gUhEa8Xbj+948uQJy4sVXdcJ4jWM8txVEuy13e04Ozubn9eCkWzaisWy4Wbfc3t7S06BqipPG4pjbHdd17x69YrRj+LPGQaUyjIYiV4qA1uijAVjqApLGCUF0BafUnJ9iihgc7hnPxiKnDkcHGXRnBjVbvqRKfQEdY4bHdPgGPqeoqkpmhqswe06kpciuDEFmsx+v+esXGLLkoosLPtRUgYXK8H6jUZQqyRwbsKnhM5wsbrAjQO7uwdp6vog8tBS6hKjPuEWD4cDCyWG1BDcKSn06uocN24hR1btghfPXsMY0VpM9cvFmu12j6lgvT5ns9mx2ezox4nqTc3Vo+cEL/ST84sVLgbK0vLk6pk0cSjMjKbDy7ZOWP2CGtU2URT6mHow02s8h/7Au4/v8AdP+jgy2Mx+t+PDT28Z77b88ftvhWveKCHLGE2cE1+lhnHs93uoPvmpPm3UNc4Fhmmi70aKquTm5o67eIstK3RZ8uz/b5zk4yT5aMxKKcH83yHLCvnzpJzjqitnebCklAhpTt5C1rRFYTGFoZ9GhJyRMLP+2LmZ6WrtScD9uWSAkEnZga2JOTL1E947SicO23EcJfWpbkhRjDaVLbBZkzQkIspqQhYqxn7YEhBNsA6KkALDXsJDLZa9ZwAAIABJREFUsobFStBhdVmdfr7dbkeeDQyHw46sxc2elRgfRtefGoWiKFDhU5qWUgofJyYyMQRiqmHnUCljjxHOViZnITpI+k+K5ONH14+EGb22i1IAjt5Rz45qnyKeCRX0ya2+3d4LRqwQPvP2cEc/WB62WSDlSqNzJDgN83UXw8nMaM6gTXFqch42G+4fHug2dxRFMRvm8szjVQzugMLgfCb2ibZdz9gkSW/0fkLZSGBie3jAO81yuaBsCupo2XbvcKkh+paiLkgpMjjPNAlK58n6MYtlTYjTaerbD3tcnk64vlevXnFZrbm5Ddze3nDoduRDnFPHqhOfdJz2ON9Rly27g0w6QcxH+91H9t2W7RDJWrHdb0QDbyxNUULKJB8YxxYXe6Yw0TvPdtxTWdEcK6UYeyk8h2mgc/coa1iuxQTUTzuMUhBLShqsMZRFQ06alCSgpigNzKSNsRswBjaHnmF7zTR5xslTVQ0XjySw52x9iS2kcTnSYlQpqVXr8zOKakmMGW97nj15yd/+21/x8eM93/72R4qzmnXb8HR1RlcWfH+z45C2pJypY6Y0Uqwu6hXBJ7758D13d/c8vnzM8qLh5voD1t4y+pHgFTEP9NMWrSxGyz2sdCKGoyyhoiiFsnFibkdNUhY/ypYmZzA2MJlEHBSlLZhUx/fXv+PbH/8rTS1NjRsidVHTdxN913H1dMkU9kzB0yqPUobqbM3AyNh3qJlwEH1g0IaL8/UsDbAc+v2J8ZlnykuISwiaaXKzuVjR2S16taK0mrH3bB/2rBZrnj+/YL/rGIYDm01HWyx49/ZHPt5cU6+XmKKkHwbapSElxc3tG3LO7PrtqVisnZkb/APDpOkHRT9uacqK9zvRGfeMZA0+J9YXNVpHrm9/OjFHc840bfFJ7jafqW2Sxq07bLF1hbKeu7vN3JSBLcTo2vUPhCjs+nHqcXuZWgFkSmKS5iYYoYdM4UAOc0CTUfjJk2OkG/0sa5Nzyc/PEa01tjSnczOmimwzMU4kizBwtSEqTddv2R8eTux6Ywy6EDyX8w5FZlE2LMoGPzju5rTRR48eoYLIXBKZFNW88YTsOrb7CaPnBDsduBvuT2ZynwI4MZx7NeGVIFHvD7foQVb2y/UKYzOLpcWpSMoDqHIuzjUqet6+e4MLmcl7HnZvqaoND/c3hOB489MPvHn7Ha+/+Jlgz7Rnu9uDSuyaFm0hqsiwvxYGvKowpeHgJipTkVsLvTSkq4Vg97rhQJoZy5vDnmHsaBY1Rinud5tTdPboJwY/0S7OefHyZxz2PT+9uWa7G7i4uuDhYUsiUrcSUnP1+JK7uzt++9vfsFg2PH50hVGaED2kzKJpefz4sRTeOfHuvUyeT8h3pUhGgYKoMvQTRVkRs0g91qvzE24vEfHJY5KC4UDWS/bDjuvbG2xVErol15trvn//Wz6+Ken3H8nI9sAjz91l03D2aE1hFKuqIbmJ6Dybg6D2zq4uqeoa7u/o/cQU4Lvv/oW2XfLhzTUKw/34AzFASppFqfnF0+cUi8zH3TVvb38k20RTr3j8+kuasuK8bam0Yv9wz80P3wu+tND02xnJ1xS0qxbfDVhlOdxuiZ08uw7LtZBpfGIzPLBYLVmv17z44rVsSHXFi1c/o+977h8+EHLgxZNHdFPg79SviM7T9/esF5LwuKgbzlZrnHP8/tsfmUaPKSbKOjM6RzUaCrPi43jg99/9lo8fPlJgKdGcFwvaqmY8dHx3c8vm4y3NouZ3v/kNExOPHl0QO0e3GQh+kuHgIdHG5XypZbtRlAata0qlaC8vKXY77jcPTMOWME5cPHrMQ3/Pwl3+2fXpX0SRDJyKtGORJxiR+aD9TG9y/DhOlo9fm2eWqdL6hItJZIZZXxlSRGOwRqPmf4660eMUU3QtCm1AzU5yWbUL9PrzkJCyLFFUovmd0U8hyUQoZJlq5iyaypCkYKoWwtUd9nsGNxCCB9K86landeLnEcWkMBeFEjN9TN06yVLmgrGsylOBeyp0jSbNUPghZQyKhP4ThFBK6TSt//z1PL7GKQViguSGuYieQdxzupsymsEPp5jaY6yysUJZqIxMo6dhwOaMmR3ZKIXkb8wyCi94qqYSisZRB3fEGx3h9ceuUYoxRZiCaHijRFwvlnoG8JuT/lwbRYqyWiULs3oYBrquY7N5wBhNU52jrbhid7sNXddJsE3jT5irY4OUc8YFd4r6BCl0I4kpeNkMpMAwDizn92mM/oQ1In2Kqg4hMAwdbhyIMdAPPRGZCkJAG03OnpQEv2Z1QUjhZPCS6ycylfyZTCUTGX2kNvVcFEZSjihlsVqjsoSEKCXNjXfiHjcqk2c9mbUFRVGRszpFGk+ToH1AwPh1XbFeLwnRn3jRqRDQf13XlHWD9xFVijwgxsz2YcfNzR2vli+oTcHF6oyiLmgO93TDlpwVbbPkGNDSti3BJ6wtKE3JanlBU8v72iXBhgUX0XpunJWEghy50FKsmfk9dGyy/dwgz02l9ySksFDGUVUNdbNEGc2h2wqns9uzbFr5+2SDr1q2u4Og054uqJc1ecjYQmNNwfLRGSYnPr55g4pJQmViJEfPNM1hHBaETSsITABjLcEL6kp+VjmbclIEnwg+kSKkCGVp0Vre08vlkt1uR5gEf5VMT7VaoLVinPoTb/mw28/bhumE1XJu5BgO4f3EOPVM04Ahk8ua4EfZtCFYy7K082bP4edpr4T/VCfj8SmgKcsELQSHzga0xNJnlYkxiQZWrpQYyYya3/8ygVZKgbKknAjRk43F2gaVMylnqqpmVIGQ5GxLPjK6AdDUbSOIy9nAHYlknQkxEKc5hr7QYt4MIl0oCoMOmWkaSXOqnLWWUAViiKQpkiO0umT0ad46iYl3uVyLFC6KtMBEWfsbYySkRoPS+bSxDClDivPzSe5dq/OM9Suo63JOuQtorSjLgqwVRWmZsqffH0hZKAjBeRbWYkyNCpnFcs24lWGKnz0V6/WaGD0frt9R16Uw2CtL9BNTdBTG4LM/fb6prCSphRFVaow1tDPyz5YFVVGyd064wnNk+jFSPRJ5uL8nqzTzj6V5f3z1ghfPv2A4H3h42ONc4HzVUlXSYB1RnSWcgqmOwSxHakycnxF93+MJ1HXNarUiBEc/JKLKhPmZFknknNAxcnl2RSLTjwO2LFmvz9jtH+jHTuRlVpMmiEom1m/evBE5XFhzf1/xww93DA81mh5jE1P09Djquubq6inPr55RVpZWWQ77Lfdv389eBX8KhlHzFiK6yJhG8iEwTnsKbfju2zu8g+XinKvLNWVVsGpX9NOB0sqWoqwKHq3WWFuikdClqRfKUtd1lJVlHAeRY2nHuq0osqI0JfvtHr8/MPQjY9czLFZi3i0qrLZcnC9Znp8zuolpkPAa5xwfP35kcgcW1rIfHDkrmqrGT5amEBLMyxcveP78OW4Yud0O5OwZ43g6x5uipapbXLQcDh2qAG0Vj5aXPLZLzto1l8+ecftwT5xGmnWLM5Hl3AxtzQP77R2qgFKVBBVOqoPP68KH/dGkuMQWFaMLqJSZ3MgiTOy6HQ/b+//PWvS//fjLKJJnZIowj9O8womSFKNFFhFSwgeRR1hlaa0UT8FICk5MEWugLgyN6VEYlCko1y05K5yaUASIgVKBscKOtdZijSLGhLKGrBRLFsI4ngvMrDM+70nZ4kahQPhUUs3GvLKy9P0d/Qi6kv9HMpnRjwxu5PrhJ1SGdbugsoVMS+d1YzjKKnJmquRAEz2eGM0GP7Ide8xk+OLxCxZlS2oyd/c3BJ/oxx5fOIKRr0tJnOQakUuU1qBwBDeSlUz4QoikIGL6Qhv8fAMLbumzfPso+sKQJoZxFl0by9hLoZjI0MHjMw+pZejkwYsGFyWJymlFMRvAmqxwURO05hhQZ2YDmLUWowydd0Bm8AM6g/eJqijBKGKW19TakqJqcP6ApIVlFmclox+pG8XoH5jGDQSLj4Hd/T3LxQVPnz+hO+y4vb1mSlu2uwPVakm9XvH62RlNeYa1BcP4hJvbNb/75h8h3qLzguQ7gnPCZQSuN99zd7jj4vwxT/s1h+6Bt99+I4f2NDEMsta77vfknCjKjC2UFDUDc9CEnZudiC1bEoHJ7WdZhzkZTLLVVFWJKQuZ5o6BTAEqU1clNtd4H1AGqtbORbYU7M5FRpdF3jI0aDsbMGOPiyNGlaiYKFRN9hl0zYvinFxCrBOL8zWBxH6/pdQteSd/r/PVkouLC7pxIqlM2VjqpQVbsvM9MWaGPlCVmdJYqvYxIST+y3/5B3747kf+7pd/zV9//StMTpytZIr/9Vdf8+t//n/44fufcGNGL0ueXF1Q1hX39/csz0qq9oLVhabRFag93g0cHvbc3e9ZtpGljRQlYBValehck9OE0ZqmXkuTOjqSH0FPKJOIPjLFRPSB3e4gCZu1pVi1FIVhCA/kIrG4WnL/bjPLlQoWOWJazcI23PV7FmcXXFy+ZLW+xJQSJz65jkE7tt01RWFom5WgpDoJ0lm0FTHJmjJHJax3p0lmZuimgDZyPbv+gcO4YXRiIsYoxuTQ2hBsxMWAqwJV1Zw2c323xU0dfpDVffSeSonJrL+XEBo39bihF7pQiMS4Y3OQSWgRJhb1HrIlUzENnl23Y7lcUyhNXVXU2vJw2GHKgjHKBFRnQ/Iix5mKSJycyGSUrL3jSoYXWmn8NDLFiWUtkdHjIMmEwTk0cv5PRcIUBdVZS6gtDkhKHoqhMhREghbJTKGFfDN1cfZ3SFqeUorJS4NJSiijICcKbdAqsV401IWkze2nBxyOMLPwrbKUuSYphZvEAV2uLDbVbMYtUwQfHOnuBlLAqczkHWEU2YgpLEqVROdJeKKqsVVN9Ad8mojTxJEBXBYrFuuGfrOHHHn68jG7hWK/P3A3CgFjHKbZYyKSoJBF+revC9ZFRBeKlIxwlKNn3RQU2lDoFc5ADlucKySkqy6ISnHo9ixMScweZTWFrbkoG3RhMTnxMMjWbrVcYkxN9BP7oSdEzRg7uv2WkCPNqsFUhrtuxBeGD/sHyqlDzXzrp8++gm6ijBJ4dHPYkMpIXlg23Y5vvvu9FMtbCRjZjw+kPrJ8tuTl61fsdjsOhwMP2w33mweMjmhrqJsF+x6ybUhakcmk2Qzrxh5V1Dx//ZJlu6TVS7KPFJPjJ/uOn67f88P2A9kmVFHjsycw8L//0/+K/W1JVZ8T00QcDpyriVoVVLlGIfXBeXvG1y//LV9dviarTMiOeOH5sWj58OZ7FsbysN+AUizKlkF3/Nhdz4MXkWxWVUXhhdLVuY774VZY803ibntHUYjHZPXogpwLfEp8/5PQib58/QVfP/3VrP1WWGvY7neCTCyWjMpRmILz1xfc3t6ye/c9g98xxo7LJ/8dL5un2KoUr0hhUUaz+XjLr//x/2TwI+8+/MD1R0ORK0KKvL3/yLMnT3h5+ZiquORsueL14xdMITJNii+fv2DVFnx37bGF5mevXvFk/ZwnT5/TjQPf//gd3/z4W0Z34MFb1mcXLH/2ii9e/IKLXcd3ZcPlo3OapmR/2HK+XNPqhlJV3N5+YH/YojJ0fv9JspnAjZ7N/Q4XE/a2JhHp2IK1qFXkg//IsE/Yu4s/uzz9iyiSZarxSSoQQsCHJMlhVnjCo5vw7pN2+ciz1UbjJ5lkkCMqZUYjq+dCB8qqEP2kQwoqU878W8fBe3KI8zRw1piZgiOsPoUZ3g5EH0ghoZWYqfwU8DpKV4OhG0U+sdAttirx3jE5CUfouh3kTPYTi6bh4uycfphwaWQ/8z5tVeCDYRxnTaEVJ7fogh0pa/ncECXO+sh1nmWdn688p2marUoGdAJjMZKKTI4J5qmyURqt1Cmd7ii3OEY3o0UrrHKmUga0oipXs3FSJtGRzGa349D3ssqfddfS6Y/UpUWVFUVp8YPDpzlMQOkZvl/8K9/7aL6Yp4AmoQBrinlCWXJ2dk5jYbftKMqadnmBcwFXGD7c3LPvDkwxkbLir17/HefrJesmkfxESIn+PuMnT7JbDoeK2xso1HthiGaYhmus3vOwH9kOe6ZJHkrHKcYu3HLx5AWPLp/x5qeP3Hz4CFGCCpyfMFZRFCVVVUsgBBL/O/qOMIT5plbCcARqrDRG8/RD9FUaawyGeeqe8mnLkKI0jCK1yVhtT5PKpBKqrmCUInsYZTJ6vmogZYmUrsoT2UFrTfZyH5ydnfGL51/h/MT7uxsIIll4+viJFPSDNI7d4YDRGs/E3cMWaw22SDSt5rAVbb3VBQ93W5RSVLal856p67A1nF2teLpa4/qe3Ydrzi7PePX6Bb8p7Rz1HTBWU5aWfn9Lt7ujKTPrRU1VJonm9gMpuU8T9QnCkDDJQDXr87xmVdVobVkuhJed00BdVhLRPoyMUyCOHqM0i/acr3/xNxTa8O7+LdZqhnGDDxPnZ1en8JCcZPPTNO3p/IIjjm1kCpKQFtPsA3AyAKibW4qywR8MORg2Gwl7kYbVohAIjJyBR82+XHuXA0M/MszbjMvHV2xnHntSCKtda8p1S21a/OQ49DuhJ4RAU9eA6B1jkPdyUVkKLPt+T1aJmGEcJll7rwW/1d1tKWyDSi19N9IfDiQXOVuuqJuKifGkF3URtMmUlcaUpUTRuoDzkvJHORvwKpl+u6Fnhg9gZ2b38d9lWQhb1RqykfMn6U9hUJ+ikQO7zfa04SuLgl3oZxPvzGxerOR8VIqoNNowU1w0KEt3GEmNwuiSvp/YHPYcCS/BTejgWSmFCpovFi9pYs3TcMGTFy95WG8Zvvs1+3iAYhISRbAYpWnbJaaoGIaBs8uGp+ctmkxVLzBlxf12kOm/6+eQmZL9dkfwE9MwzqzugNZCVbq/kdCFi7NLSSYzGlMWKLJMyrNj8CMWQwyKy+fP+NnzZ7x6/oLkA7/+r//EzYd3TFZRIc2UHmT71hQlBXrejEKpDC4GNLKhjTnjp5FR91SFBRWIKpJMyTTJRM8qC0rScS1qvq4FdVXgwkTykW+/+z13FPRdx93QkxT8u//0P/Dly1eM/cBvfvdbDkOPU1t205ZkxXA7IcboIz/fzyFdthDSOHN4E1qRsp8jnyM+RR42DxQU/PNvf8Pl+pIvn/0MkubjzVvutnccwjAz3DO1XkPhMMZJxkAa2HWBSMT5jil3LO2CRXsmRJZGQwr8+O0fefjjW0xZsFhVVG1F9MMcZNURnMeNI5cXVzRtxa+e/QdiOBJoJLJ9+7Dn7fs3bPs9ZiHM8Le7jkVZ859++fe8fPyUp5dXTEk2mb/9zT9xOBzY77e82fxAVorHT5+yWqxZX17y6uVzAA5dx77vKG3Bar1mNa4ZxwOjm3h/e02X96zOz0Ar7rYbeT4sav7w9hsOhwO1MvgMv/n2/0abgrJdsqqX4BPbuzv8dofpHZvdgR/fvuF6+J7zR+esqhVPn7zgP/zyP5Inz9nFI3b9gTBKI3EYDrx5/wfePGR0nagbTQqRKR7YHhLTaOgOB4bDnvP1gidnl7h+zzR0uOhxKZxqQh3l15MKDMExbnpUkSkaSJU0XGVyjJ0n3v/5pe9fRJH8r32kOa0uxTm1bn4QHiUBJ2mGVZ+Zv45oMYkBViagTETpjEZSa7TKKGT9diI5fCbnSClhmE2D4i4DRAsMGdRR3qEIeEnWsZpElDViljVbmCM6Jy+MWz2TNCRaeM8UZerqvRO9cVK4LKtAbTTMxjwyMw5LMbgRYqIsaqq6mKOPCybvcHHPURifkQftseCS1+yTVEFrLbITpcSUoj7h4z4nf6AUOWVImWJeha1Xa2JOs65ZJA3XD9eEmMjGYJQShmFMmPmwVBpZC8kFku81rxaPK9njNTzKK44/w+eyGmM11tgTUi36QF0VlFVNW9WUJnEfPP1wYBx7uslRtwtevf6S9bpiVXpWa0uyJWfrDv3uO366/SP6xjNst6goBgVbVDzsBEo/OHmP9H1/+nmdcwQdsKYmJ8MwdExTT118+lmPYRb7eBCphZVrE5OsmpXWGCOGnxPlYo4AP8oydFGIRCZEgs4EL1gvwVUptLbza6bmh9icCknE1g1NvWDRNBz2PSrAYtngQwAvUcSnAjlnQvzUgE5+muND7wXBVnw6JowxpCAsbpWhXBVzUpZnuZJ40NJUEl5QVBx2YsqiMhgVZVJaVhz2e24/XpMmz3Zzxzj2TMmz3++RsIfMMEgQiev3+GnEGkVdVZRlQXB51sFbQRc1Hu0mspdQoawTYFg356dUttoKsq+pNdokfOro+onkZbVa2oKrq8e8evUKlTI/fvwjznu6fiNTyGmgVRIvnWb5VTgVskYoNN5R1gWRfGr4hA4gyWKTjqiioimXlErwkbYssdrIOZGlkZVULrkHDOBiJKvPTMda7pU4y3uUUvjgKZsaW1vZyM20DJW1pD1qOQecm0gxYArRyisrhi1pAAUxpwwyZVcTPkj8s04WjWx2kpf3mqk0QclZ5caJSQWW65az9RmlqZlGx83dXpCRWZp+UxaYOYY7pcBxrVTX5XwGh7npSNiywpQFQXMqCk8yqvm9Kw2sfE3T5DnZTM0mX3mdjudIaUrG0KOzwaBx3uHR87kd6PSIm/y/fgZljdUFj9ePaGlYmJp2uRDurla4wZErRBZhNPVqxXp9Tt2sGMeJ518+ZmEEA1ZWNRjLrr8B9qQEta0wSnHIYuQ6RcLHyDQJjeMYotG2LdoaDscmIzNTmvSclKmwpmZ1tuLy8RVVUzMxoo3BlJKyFvpxDimZKIzFavGDiPwmEPynwKNo1Mkn4nPPFGRLaYwlBE9WWsgNMaK8oiotldHoJMjAY+OvreX+cI93hhwz67O1+CbaFU3RsFjVPHvynG4aqVcVprTc3V+DyvTTyN3dHX3/yY9jjEHZTHATbnSCwLQWbJpxdiIOi9ETY+Z+cyfIzWDwU+Bu84EpepKRCPuYAlrVZPwsw4xzIm2C5HBhoKok0MOZREiJcOjwDBREuii0jm6ssJUlKy+hYDGQUyJ6J+FOKfDo4ooYMotmyXp9Juzys54xBW6/2XDeNtTeoePI+eUFXzx/zaPVBUWUe2hRtjx+/JQYPdvdAylI4FDVlBR1ydViQXAjPsVTOM3twz1eRUlk1IopTGy2Ww7TlvMoNLB3N9eScHy1ZvQDkYBWmiIbgvPkOcX49v6GOEVuPnyUnIruwDh57rY33Ha3eBy2kuh5PwWqmNFepEpGazQancFFx77f8u7jGzECKk2/HTh0BaU2xFG8ZkV6hLJGjO7HczB9uk9P+GCr0FWBih50IqgkNCzvUEWBtlGS+P7Mj7+IIvkY4/q5eU7FiA/HCEpJVWtb8yfmshjF+S5mrkTwEwaF1hU5J6bpwBiFNVjljFKaFGXiQ1JU1XGKeSxuZUJTmXI+cOSCoRV11WKMJedjAlBmiiOnmEydKYxhGPdExOEdgiCziqIkhcg49rgMfbdH2RofHREPCSYvN31VVRSVgL4NgtyZjrpXo5lSRCVFW5dYW8gafjTs+u08idBYXUJMcxyjPCT0XCRbjhKTOcY55VOe+fHBcJzQTC6iM5RFSVOJWe98cX4qkBcrSRi73n2Qjl7p+e9rMDmRjBI5gBZtt9EaPT/c1aea7DS5Pv6s4RjRqT5RCOS6zaD4oWOz2WDDxM9/8W/k+5UGXWnKEdpWUu/E3xwIekJpxaKcePL4Bbl6xI/1R+78jrs3/8Am3BM7SH3BxcUlX/38FwQqPtz3GFWhtMKpwDiNJ811jooP77bsthM2D2AmxvFTChRk9vsdoxXzzdWTRxSlpu8PXL/vyNlgTA1Ecg4oFT+ZMOfCt60kqjWEQDHH1KIEfaS0oSiq+XAIgCLOPHFtNQvT8tf/5he09YIPP72bdeQJYmJMCRcSLgSZ9gDGlqeY4d91/4yPgdvNHVMKqELRZiGYlLbAKC0GNAaqVUvwiAY2agKZRbmgLEv8FGlnvVqlK1J0nJ0tWC/PMLnkD998QwqOMHZEnck//gtbK+lt1lqGoeNw6LExo3PJsN+TvaI4E92ri9IYH53uda6IQ8aFgAoFRWv4+m9+yWq1ZLt7YLO55TAe2G/2aAO929KPAzFAxmGsZn3W4HxHdJ7Jb5imEVSgaZYMY8fdrbjG60omyMMwUxhSQecOaKso65KsP039HzY3dP0OYwyvLn/Jsycv+dmT17Rlyd3NW1IKQmI4SAKdRsE4nPwCKWcKbRijYJaMgspaYk5MwZFVRmlF1dZUTU0fJ/rdnuwStSoplEYXJdloVI5klcAq2lXLvt9Lc68SZV2AUrRmgW0yh2knSXx5R9aZha4oC0Ota7oxcX19Tbte0TaNTKl9ZEoy4a2qgtWiJrQl2yniVUaTKBYN9WLBetWgM2w39+x2W4KTSfOx8D36EOrVQk5Y0aiRZyJKjBE3N66jmyhsS3fY4N1AigZFSVVpikIK72kSKVpO4h9xUwA1G8GzmBczmnFwYt6sRXYRFVCI9ClRolVJWYqO+5v7b/n4cYcpLKOK1Os1X7x8QVkY1mcLzs+fgC5xUyahePryGbvbH9jvHlhcXFAvWqbYkkLm9jCxWomZ0yqRdrVtI9HoVnG/2UmoyLPz08CobGrUOEhzM2vAqRUpBNIUqReWfhy42dzyzR9+z2G35+bhnkklqmWDQqGNIU0T/dRjFyU5CUd770em8cBK16AVxbLFx4CLQTSw0bMPjrpuacszphzRKPw4MDJSGU0JKK3o3UgXHUFFYkp0WYy2i2rB3/7tL6mXCwptuX37ge5ug15WPHp0xevXr3ly8ZT//J//N2IKDFvHdfhw2jgefR2KiE/i0VFzcqvR0FQVISdMDFRVwX0/YaeeIWfut3v2D3vKBoq2xBqDshB8xMfNHPdd4BzEkGkYiBaKqiEEx0N/j99syNFDDrRFRXvZcKlmk/cQmVzYblP/AAAgAElEQVQk23zikvtpImbNhw/vqcuaYb+jO8h9vm6ForEfPVNSdNFxeP8jLjhWdcXTyzPOz1aYLAhFlKZpah6tz5mGPTf31wS2hJB4dzMy+B1T2NNkiXMvmxo3TSQf6NVIP/VEZKBy6Pdiyu8jPgZu+nsZvH34A+fnlzy+OKPYR0zIhEFDYaCxfDxcsz9s2fg9FsXhYcvgA5NyxNrycb+hjgXhjcN4+LJ9jO86tt5xd/eeH3/8ju3hnpzhfLWm0oa7929PtUhhLU2uqFWNc553fUcyiilLUxfCJMW+fMHJHzSkQNKy5U4KxrEjp4BzAUOktorDfvyz69O/iCL52O0fizStNYkAmRNMXilFWZSndfexUM7kOYdbJsQGhckVOQseKUaZAOcsE2XpPCJaW8qymVdqcujG2aRxLNZszmQ9SzcKM+t5P586B3IWNh8K0nHioD4VnMc0wCkFceUqhVWFTMmPf4dZ/ywr9s8m5bPBwwcnn1QorLFopU9TTcOn1+30as5T4NOvP/t99dlk5fhaH8kSf/J5Sp2ICSfDGeAnJyl7qZAJp/sk8zi9LrNW8DgdU0qiqwVgrmfzWj4ddnrmNH9uzPuTqXL+ZCLM2ZCT43DYc1YvMUUtm4bgsdagtUhxQpI43HHyfPjwDj9UpGbgKjfotuH65o773Z4peVSIpCjsx/XFFa9e/xXb7oHv3v2R8/XqT9a6wyBr9Jy0rJLHEcueHCe0X4vusiwF7TOO+MqhVHEyTaUUZn0nSDIMKASTk/Js7FGzzGWWr6j5OpXGgpJpLvnTFFg6aElKNMZgS0tbN5ytzrFKs1osiD6x7R+kKPCBEEXDaObXdrGUidE0G9gAVGnRITLGQJlkkqSyEvlRjPPGJUlwQhL5R/CZ4+BZYPoNy+WSIpZMQ+bZo6c8uXrKfjvw7s37+eB2eGQ6nvQn8+wxoEKNSfBI49HVHgkcp42RnKWIKU1BioFEIpuIzoqmalm2S6ZxJIWMd47d7oCxmcEfCFGaZx8mYpLC/M2bHwnO0XUHlM40TYVM1+I8EVbkMp88C/J+mHX8IaNCJp9kYyLTIcv1b5sLLs6e8fjqOW1l0DkQ4ogbRrIPpBCx2uDmsyhkwZoZYzBzZxkRHvbxPfnJ2S2G5Yc53MYizbRGE+czMCPTWC231UxhiBSVsJKrStBeVWvow45Imidsft6myaQ7eDG05tLSNoLKKrJiHGSy2/UHzOxt+Pxc+fyM15kTFScrRdfvT2QMVKaqizm9Tgys2hpilrCLlJIwrD/7OEk+3FFKIgOBI15MiuT8GQIQMaZ6jVYWrWcfQEzouUH/fMsVfMYR6YaeHBNv7t+zZKBatqhS8+j8kp///BdURcnkN3MYT+L29o5p8hRNy7Dr2O86nj1/yXK5ZjFA2y7neONHqJy474W37WciSnVMZVXqFEJx2HWUtpE02vkezlphLYImVGJ8vtvckcPE7dv3cq21oly2HPqOdbMAxMyXQkQtSzJOGjwFUXMKv6IqZgOgDHVilGARnTWr+oqYp8+2rHI+lIXBJD0/K9McxjLj5Ih040BWULcNKmvc6Ln7eEcaairvOV+tqYua5MV4R/w0UDk+I+UaSWiJmtMn0RrwgrNEE1GCfiwLkpGhUMgJXVoSXuQZCupaJtdVMUsGQyb4RIyZSmmMzpiqACKjG9nedyidWS0rCa+wBh0VKWTKyoI29NMea4XW4ZF71TnZLj883AnRYybMVFXF2/f3bGdSyqbfynPAgJt6maCrAuc9RhX0WX7vOLixRZ6n1hP9tGe7rTgMhqIqsbO5tq5rhhiEvHJ85lpDTjJUmmIgGYUoFxJNVbNaLDFuIqfAolgSdeJAJCgPRca0BoUimMgwDTgVQSnCXKTu+j23m2vWgxik74YDN9tbvBvJWShBF2fnLJsFbi9epm4asFmfzjZ53Sa5zrVorpMb/rTuOIILiCT0nLYsZ6iOoDEoOU4Z+4E/9+MvokiWZr2kMJ+Ko4GNrJyyIqYsq3vjsSphrBhdtNbUWvBYaI2uZJ08+A0ASWnIK4LPHPRAjlkmRgaKIlK6peCimCebOguONB8waYlVhqYoQCVUTKgUIEUMGaUTdX1GVRTkLJ1rCh4/F/eZiC00ZWHAyyQoFIqoFbFUpDSRCKh5raq1pjBGkpC8J0aHMYpVcclZpWnKisePrkgpcb/Zshn2hF5MKDEnYpR0H4PwQVNKNNZilKIyhlIbjNLUqkArzThPwGJO2PnBdDyAkhIDjE6JYtHiQ2IzDEw+oDbDiYN8xCMV2ogpUGnJrXcTRZqTzGSGDRpWRfknRbu1lgJJxTFleZoOFDNl4liY931PUTSkkKRpSI7SWuyi4o9zvOuxqBiVdMM+RtBQNJbf/O4fZmMirM++x5QF2+GOrtujokarkqdPv+BXf/MfaZqKzfaO9+9/otYlX7/4ORn4/eEbtnREXeBigOQp/IFAQcwWpQrOaiF8DJOjG3oG57CtBmv547cfhIWbsxh/1CeetNaaKSVKW7BoWwnEGSf6vUfrkhgSQWmW9RI/DMQhU1VidByGkVW15quvvjq9Vuv1msvlBTbK7f306rV8n9s3pLs7Dv1EHDtpeLCUtiCMmZgCKiTUUjY7JmlU0CyrJVXK+BjonccUhsuzNaWx3D7csD8cZHK8DeiY6aoJZydUABMLyIb3H9/R1g3r6hFFqjmrDNWZZbjfC+g/Q2kLkhNt/+BGJhuwZYlyE13K1M+uALiPI6PvWNQVVrfoEClToqrL0zSyaRrquuX9+/e8/fEn+uFAjpFpH+AAO9exCweunjzFUPHgM7stKA4SjKMC1gq6zI2GZA1lUVJfidyiriqhdxjRiv7w/m42rSrsJNd0vWqpbYFJCR9kclGrljI3tOaMWgXWjcZwgV7VrIor+v6A0oG6aBncxO3DPc4HLq+e8Pzxl9h6gapKhqnjmx9+B4BnIpnM3fCBm9sber9H7Z+wLJZUTzSjMtitYv348YxtrDg7P+fFy58zDbd4B4uzJwx5x8Hdo5QRr8DDPUTFsDeMh4G9fYudNw7F2ZKn5xcQDDl7OqPwtSWOcL/z3O3u0HaLNhCiaLZXiyUuDtxteu42STwRKeMnR3Qe6xWqgKIspbE2GpfSzCgRyZlRGpSmLCt2nUzefQg0ReJsVc1mWCeyGj3RLkt80HQHT0qKutAQJfZ6WTYURYGnwIUtVWV48vQRzgXe3kpIVN93tG0tjYufmPLIP3X/LDKgIjCkiO231O2KatliFkuiMnz/3W+4vb8mEDgc9igD7+7/ma9//jWriwv6vUPnA3c3twxDx7//+/+enz3/iugCJtZ88+YP7Pyd4NSmkrZdk1Ri8D3Zw+52D7sDi2XFrtsx+MAYMtYpMYfXJb3rWes1i1rBs8eEG8PHu1uIHWq5oopweXbF3339K9ZnjyhN4ra754f333H/8I+UlSJkKSS34w0panLMWGcxqsENAeUMz18/4elZ4sPHa25NZrlYs7h8hO0VWWfa8gqlFGcX5zRNw+PnzzlsNtx+vOGn33/LT7/9I/Z8KcEeV0v6/Z7b76+ZBqEMxeQJwVPXFblVFFiCmzAahjihNHgneL6machTxiUFVksSJxlb1qzDRFMWVKXFGdHftxeNpJ/OksQ6a8Y80Y/SgCmdaAoLusB7R3Idy7qisSWVXjNNE+frM84WSy6KmrO8JMaAwdI0NXVZcbcXg54tLOTMarWiLEsOm3sOm+3MvX6grmsu1694/vorLtYr/ulf/pEpDjR1yd3dDf/Xr/8P1u2S4ByNFiLWMO7x3tEouDx7zqpdsX/YMgwTw3DDGEB5oXJFBeWyZbLi0ZocFPWKKXj2bgduTyQyhIkxjmSbeX+4+X+pe7MfybbsvO+3pzNFZGRmZU331u3BpDg0KRmQDEG2YdgPAvwP+8mAAEM2ZNgQbFlWk1Kb7Nt9xxpyiozhDHv0w9oRWZd8EB/JBBoXXZUVGXliD2t96xt4WnY0x8RaO3757lfo1nC//Z7dtCPkgM49BXjykU93og24vLzm5dU1N/2AConyNPN9/IH87bc4pWmM4R03xPYF7VXL280XtK3j05RYfGZo5TOZWAgEkk2EKLSyhpYSqnYjLChtSUpLlIzWaByFwlW/RlvDC645TFvUnOTvYuHj4cPfuT79e1EkwzN6eSoarNXEaCTdrWSUEmGdUB3SuaBLJVdfVI2qvJ9nnqA6f19M4t4QYkSbyg3VC1oHrGkoRUQG8l6eAxIKCQr46mlL7VaVUvRtW1FRTUkS6pFjNbfOCq0lRxwSzlhoWrKiRlcXlBEnAhETiT9qqciRygVrTb3sOzrX1EIvnxGsJS54P4NWNM3z+zoh7cYIkivIY+VrVwT7c67dyW7vc3u1k3/xSZQUchLLrM844bra7eXK7+m7tjqUpHOUsKq8ZMwzB/b0eZuaPKaz2CIpXTBWobM+o7enCOG/yVfOObPb7WqohRRwIQt31zhLKiLmKEp8WEFQ37gT+sYUZomy1gVlhbLjGsXhuOObb37H/rCl7xoW76U4rIleWmtUFkHciSPvrCBeaE3MYjVFFdRYbTGqY9yLh/DlxSXOVuu+U3OWhQ9ZEgxNwRlLYxpiCmekUpw+6v/P5Ux5MUpzudnw+tUrtNbc39/XqNfm/Oy6rsMZcVsQFO3ZQrBxLUppsRzLGZ0UbWkggcNCo1ltNtgsSXCjDzjTcL25pHUdj8f9eSJQtCKESIp1GpAVZRwZx4mnpyca66r7h2fV9az6NX4Q8ayrYtT9VgQ5x3GPMpbN1SWoQjaJYgXFjnM6e9o6YyFmtGtw2p3XvdaCBD4+3nPY7WSkuV7LmtaqrvEihVrJpGUmAWHp0boHpZlGWdc5JbSOXF72Et6gFE2lhKh6aCQvlB6tkMh3Y1j1Q6VieIwX5Hke9zzef+RD41h3lrAcaV2mbTRaFRon0wKvW7RKdZ8ojBEO9noYKM4w+b2Il3JEGUPOHool+EyZNStr6QzERfyftU/MwRNipu17VheXvHr1hrDIGeW6V2znjrBbzkl0KSUouo73C96PaO2haFbXjUSVL7IHQlwoJQkHVEFKEOKCShVRIlNUZq40tLwE2kaEYjlEUhRXDl0RP5Bk1XKyeFJi1ZmivCeJSZbY6JQj6IyxDms1TeugWFxsKFE+48Y6fMjYomibDgVcdAPWGJ7mkc4qhs5wte6JMfOw8wSl8cuMsxpjNFOlfBUVybrghoa+W1XO8Mj+cMfvvvmP5Jz55sffszs8oY2iqExrWo5H8V5W60tujyO3d/D72++J88L6z/5ECgNnaPsbmnZFo+5oreLmYkAPK/aHicfdBCkT0ghzy+blJZd9x8PTE5/2B0IqpMoRT7FQopyXp/1FroCNj1xer3h5dc3VxYarzQVGF+ayiMNHiIKcKk1Sck6lENFFid0kEv+rCuKU1PdENK+u3/LFm7e8Wl+TDulMZcFoul7oI29evybf3LBZX/CbRUJAPnz8kXbbwruvIImF33c/fic0GVVQ1qDsM3XQGCMUIdPI+VAnxnK/aJbomadFtAFW4peVlXCxogUEkGnc55ocCbiaw4w62Y5ahXUGrVpiDEzHpaL5lovVQN/3DF1fXa46ihe7w2Lk5zamea5xMChdxaVNQ2qUOIdkuc9zzvzi1Yqri2vuHu5RU5Rpdr2Db29vObgdGhhMI5725+h0mZhgNE3XopTBKk3ezSgjfu/HZSaEQHPRMlx0aC97M9Vz4VSLxBQpqeD9wrJ4Rm2wAaa2503wKGPkro2imTpPf3i28W0aSfSzTYNPI+PxgNlLY3zZyXPrV2t8jkSjOB73jJPouZQqKI3UUykTi0wMYq05UpGfG3IiF4UuBVOdyXyK5JTRSrHerLBtU+lbgXE+4GOgGEPJ/wA5ydadClMhuXe9jM5iTqRaJC1+QhuFdc+jxiUu9E6jjaFTBp0T4bPXPW+AbMXY3TcUhH+zz5Lcs754Ls6F/5rJOaAwlDrKIgutoxt6TnF1oWpOurYlekhK8+rlO9q2PXPgALJbxCcxyfgxBE+Dph/WZyeIeZ5FcHQSEeZE2zTc3FzLqGZe+HT7QURAPssoP0vohWsbLi4kQeYkaDh5LmvkZxpVaQ2VLvI55eJUeDaNbOhTQYhCglOqt7LRhp//7A+5vr4WxNcJqrYdP9ZEpZGcE1kbmookuxrvQi1oPh+XKT6jFfCcrHjycBbO5/ST4vpzcWFIUcQ8SoQMZCPjeiOFoA+RohWqjpZCWUghopSh5AZrBtYX8p6enh75P/7Pf81ut8MouLy8QCnFv/+r/0BIURwFtKIfHDbU38daEelY4VovOdTnZLGdw3aOlzevaF3Hy/Ub+r7nD3/5h9w9fuL29pbvvv+GlKI0KacgCSUFcsGyhMLTbkdjLNopoj9giuXm6oZYMsN6xZdffonD4rSE0ByeduLYYsazD/Pd/UeMMbzff880TUyLxHo2XUvygs7lICP0VjfYLOlGl/0Fm8tLrl+/5P3dj8QM+jDTWsf1cMmq7Ti8eksop71m0I3G50hOCYflOI0cjyMvNhv6vufrr78mLJ4//sN/xEW3Inae/XykXXcYo1g+BI7HCSGQFObJE9TCpEb87Mk+E0doVGalNMpYTMo4K1OIw0HCKFYrSbPaHUbGvTjGrIcVzjVMy8g4L5i246IfWHctJSXGeaaQiQHmMHHcVmpFromCxTPcrEgpsn3YCWLdCNq8GgaGdY8xmsN0EApLnYgcYmbtWrLJ3N1+x/7+I/uP37DuO/pGGsXG9eIQoAraZAwDPi5oBBnc73bk+Tvsx3sWFp7GR/a7TyRTQIsAMGbLVfslF2vLn/3sDZ1xfHoKPE6eg9qx8xMpFl5+8TPefvFz3t684XB4xBjD1Yt3vEk/Q71XfPz0nq+//2seHm8pJbG+uEBry24nHEqjF8bG41yRqVeIrFaRzjWsVi3TItQU8XGHvu2FLlIKT4+PjOPI2vXoJWKbls46bN+y6nqKymL5GUXMmsssDWdxZCV7fl9jklWdNMXomVOEUOiwDLZBkcnBCso89FyvNxynCe0T66bDGkNvG0rKNDZxcblCKbj/JNaaJRhyiBAXSV41BdtIgdQ4Eex6n7AkSg74eGQ87PmQPspEy3tWa+E1T4s0xdZ5fv/tb2hth0qFFAusPSplbu++5c3Fa6zp+eUvf0m/UXz/MTKPW37+5jX24kv+6usf+O3vblEkrjcdzrzg7eU1/+y//EO248y//Yvf8s32nsd7iSlvbcPT4464HNHZsd9PbIYVr15u2O8jX12/4u3mku3HHznsHulVw9fvf8enh/cwebIpWBoaq+i0oSgYmo5Xw0tJibw2EBKH2wc+fpTkw3/5L/9bfv7FO/z9nr0R/3wq7UZVj//bH95znEemaeLq5gU3xpA/Kb7//nvef3rPxcVFda6IpBzo+xZrDLjCEmaWlFFZgrhMYykpiQC1er4vSyD4xLwswiePimUOZCW0HhABpmsash6xRrQNuaZnlgjaWKySQk/uKkfTtDSh4bAfMcbSW7kvj9NI8B7VRmIQRNjimHbzuRgvWX5uKTBNIjRtzZphc0ETe7ZPOxbv+cv770i33/GffvtXRO0ZLlqaxoqwMsuEWmsDKpyFasZYmqZlWmbS4yPrrqftO7YPj2jtuLl+QaTgJ8UPj3ekSVJttdYc50mcRHKh1CajMy2mgN8f2IcF5Sy2aXmcFh7/4t/SDT2xVdhWYzIUK2DMMKx59+4dx+MRH5ca8jQzH/bsDg9slpYXl1eYRsCMm+trXNvy69vfMHrh3JcihXr2AkpabcSIwIgVagKmKPWBzwllhLqYquXp4iObdiONQjLMT555WWi7ltQVtvd3WGf44uYl8Nu/U33696RIFns2KX4kFtQaK2r/rAlVWBejP4dWCNJ54q8WDAVnDVY1RDWclbhnk3tarAHddSL2mGfmUFCqIWdRYKYTN7dEKBLJa6s117svvmCz2RBi5P7xofIPhbumyrMl3VdvvzoLoE4Ci4+fvkOlIqgJEOrPWffD+UDYbrfMOeKcIKjzXFOllqkiUCPH/UH4S+1FjUQVdPyEsp42Td/3EqiiNeQinbc20mFpK5zdSnIXZLTyBI05I8hN07CE6rvcNPJsm5Y//dN/zDAMcmEej4D87uMoh56tm0/nItZFjSDZThv6pj3zj098v5hCLdipyNDz3wFnEZfKnP/8zHPUqtr9FHyNvJ1dQaGF+923AJSoyCGgdEJhQWtW3TXaZNpOUgfv729xShCqVdczTUdS9GzH7fl9GCPuA1obGtcRF09OEWXFFjBrLb6vyWMaJwbrb9/KCDBm+nbgzesXGA1p8RzWV0iYjEP1DZebDS8vr1mWhe+++RaV4WJY89WX7+QSKIXOrcTofVkYLtZY59h+umP78MjJWUUV4LInLpH9fs/9/b10+60nlURWAe0GtLKoGLHKStCIdjS2oYkGbRs2F9fYtmV/t2O3P4oto23JsfDw6Y7ROLKKwukNgayyuFcYEchmXVDWMqwlySnGyO37D5ALl+sLbO/wPog6+/DE7vDIfj8xDAOb6xfcPtzz61//Jc2guHzbENNEnqHjGqMzy2GEpuGqH2iNIfYSRACCblhrcabgzIqcqQmJwmEfZ89Fc8nbm1fcXPW8fPmS20/3/Obrb7m7u8enmThNFTXuJFhFwe5JXj+FgrUKXR0ZbIzsn56wjQQGSHDXUdZxlP1utKZzGaM8Oe3xc6BTG+YsHOJcp13GZixPhFTohmtW60umOdI4RzN0LMcj0/GR/e6Wo5ILPEUoueXtm3f8yRfX/OpdghSxzYCZPO6ioXUDJWh2h4m72y3vru+Zxh9ZliM5X5HLhh9/uOfH9x/59tvfM80HnO1oVqvKpZdI9rO3t7W8ePECciKXiEFi5LNyMr1Z5Px90UmRPB2OrNA0riWEiA+JTkm8rlHCj04lsgRPzpGEJLsBmLaR1wameWG/37O6uDhPl46zZZkys4nkRuhlaVpQWrOw4NqOoWmYwnQWQ4bqQJQ16Kp3uX/cs8wRH0VL0VlD56BrDVc3V3jvebjfUrKjUQP9auRibTkeCxC5vtiAygy2YZoFjQ7HRJ5nSp9ZX1wLra5yXVVnUTFT8oEl3BFjw2BmXm0aHrZfsn3wfPvhgZvlgpIWmi5RsuHy+mf8wZ/8E75odnz3+98QsMIlDpH5KJ7X3bryiFOBJOt/1XS8un7BVaO4//Y9ZTtyXGZB2GbF7eEe3SEFWQzi8oAiq0hZIrkYlnSkgASnDD0xjFyROAA//O63xPGAPy7cffeBi4sL1pcbrLWsLtaklLj98SPfv/+B2S9gRehsV2IL+HR/S1DCuW9MIufEEmYcBh0KIWac0rRVxDyHCZMlvKdt2yr+X6rzjyapTPCiJZnJKDHHI8dCnAPDq4IVWjdJFbRzrHxDaxxd0/Fnf/orOtfw69//JeagQC11yiIJqCfHlpQS21RQNjPHhZVes2SDjf78Xk7XVvCRqBJej2JbGgKHRcJAduG3TEviMTxwed0QnadpOpnMRqlx+qZFp0lE8KpBKU0pCl2TG3Mp+HlmWma0ge8fb0lWc4gL2+Lx9wvt0GOc5XE/E1JBry1hTphcGJoGZwzmpUZPI6FkVFbknDjqwNEnclKsYkecF642utYqC5eXlzRNw+3jHcdJc7lZ016saPzE7CzpxQqage1uz3j3Xt6vCjSNq4E+MiXNXs5Mq815UkkNDYkVPJVUXQHC5iiBPKv1hrc3b2mahuM0sh13HB8O+EajL1pwRmLil39gwr3PZWdn1LAsFZ3KNTHpp1Y+Z1swY37CczV1FHNCms+OGRX9tdZUsV6UBYZwJimQ8kmoEWX0rDQocde4vLxks9mwfZJUsZQSbX9B1dnJB6kU02Ek+chxfzhTCk4cYWWef4e0BEjiWUrK5BAxRomxvdYkI+OSpRZ/J3rD6VI4iTicc2cUEjj/uTHVdq5kjBZifarv4YQwnr7/9G8/L0CNMej0U4Gfc+JwcDwe2e12YgOmFIfpcKbBNI0UtcWH82tZ9fy+P4+/Pv39GcGvNJBTgfM5ZSbXrNHPhUAnysHnVnK4SjvRGm2F/qAQPrIiELLQd+Y8SzKaU2dXkRI8KQV8UECHsxafpAkx2fyUEoQ+/w5nPncNvgk5oYoVhxRdcEbhg6Sa+YqgpFRYrVY0jQimVN8w9D1t0xJ9EIV6zvR9z5s3b9is17WhsTw8PJzfx+7piaenJ25ubmriVKUIUDiMR/ZHGTE1WomQxupzQ1Ulcs9UFvXMSz+lO6WYODztzg3T6XOax4msPKHT0iAAVqmz0PZEgxG7QXl2IQZBAAscDgcums15TczTwv3jA0YNrNfCT7x72LLdbnm7vsFpQbe1Mmy6FUVHjKLy4HWlWTTnvX/aKzFLEa6UUD1yFl3Pab20bSueyTrz1DTEEIgqEQhMh90zB9fJODPlcF6vpzV4Wn8pJVQVF+USScgadtrUyVRBO4XVClOBARAxbIoKa1vJxFQK50Q5dXl5zYub18RoAc/m8pJmpxnDI58eq7NJUTIlWzxkhYqZGI/oGGjsNX3fMpLou4EwF+6+f8Kaex5eXjD5O8Zxx7z8QIg7Pn264+7ujsPhIOEYTuG9I8VnL/uc6kWWZWysSuZwXIgx0boO54wk8mn5N31F1MeYsCi0saQQRLjH83nul4VUIrMX6oayhhSCWN9pMFgwGqWKiHirYBoyKTgoGZMV2VhyMVIs1dAm62Qtlro2szDipMAphZghFYUyMmLXGTmPbSfc0s6iHeQklowlg9KB47hjtbpAm2chZ0qJrm1o255lDhy2R3QqMgW1Yr8Zg/j9+mnC5ILSiXnakbOmyQthMcxjYb8P3G9viX7gGI4onUEZnB3QrcO1LV//8C1TVLw/wjz7n4AJztj63wpeKDCmxoEAACAASURBVCVCLNdyLIa+7fh0f8thGtGLpahEaztcM0C2+IkKokh2gEETtdiWeu9xaBprWemGaD0fPv7AOB/pTMvj4z0xetpBhK/b7QMpJQ67Pbvd7lwkL8Gzada0bUPTOhGIGoU1TpxYqBQ2zRmRlkTdRPb5J+L1n1j3aU05Dy6VUARKFgpnTMTFEwI0LtV7qV7moeUXv/glfd/z7vVXOOf4+tO3ApxUIKoUocWd1ulp0mobscIrugjim/62eP40tc5FEeuaOQF62mhWrYV1jybCMpNXa3S9E62153NV7nhzFkpaa2Vdh3i2p1xmEcI1mxX7ZWSKnqZpuX7xkmEYGDaX+Bi4mx4Ii0fV+kkrTchiVxdSZD4umAK56pgKYG0jOQz1Dl+WhdjH810fQqigTRILSF1YyCSjCKowHvYcw4LqItaa+v1LpWtWwwUSJScRhedq+1jrHXH3CZwcsfLJxCGLYYOzLUM74FxLCDN5mSX9En7irvWf+/p7USRTCiFVUrZrRK0aEq2TSMyYfKUQNFA9k61RJFVH3CnR2I7eOVJJLMexFn8StausoXMywJVDHmIoNP2KpnNcrC4IOXCcREV7OBSc81ibUak529MdDgd++EEsSrquI6eZJXli1GxWL3Cu5277UTxvrfBqj+MetUS0UhjVknLGREvoMvfTgY/7nWwObekSXKwkvjMnxXGKFKo3rTbEWtykZaxoraZfDYLC50zwnsacxo0K5SPWGGyG7L0EjLjM4kdiNd4upaCKhBHEpCXOk0xYRqac0G1LQpL6lLb85V/+v5TkSTkwj0di8uzNSEbRWUnfaoqtnB9NqwpWZTSZkuSSKmKFQElZDrLEc/R4UeeD4PTlvf8s9EW+cs5nP9ms5DPWRtP2FtmKAb8IPzbGWvwrj7WiklfMZOBwkJSzy+EKZ2uhU0Wh8zjRFIOzDmdcXXdyUJli8SoK96wRlXnrqoI+RHTRhPnAx2+/ZlutiNCKHz99zcOD+LBebTashxVv374l5sSnTx/43d3XjPOI93JAffnmLS9fvqbrOpJP3N/fs9/vcc7xcnPF9PDE69ev+aM/+WPaocfnxOFw4Ovf/0d+vP9ICIHOOByWF2XFFD3a73jaPtK5hq9evBaOtp/xOoAt2Ms3tKsVtm9Jy0JOCbNEDOIGkENkLgnVOJ78SKqCW78sNNYyDB0qW1QEbxOpBHyxghoNK0hwPHjUemTMC9/ffWBeDuQUuOwHEVway7rr+eWXP2d40Ypodor0pueyWdMqKdqtsqTJ41PClcylHcgqk3Mh+YWQJLXRL0f2+yOXl5dctA0mBeZp4rvv33P7STHNkY+3n7i9/cCLN68wWuOcOJtsLq9pGstuv2WpS/BkyZeVlwYgB5xTKDLLLM4OY5GpjBTy0oh3OGy1oCwxcRy3wvXXipgDbdty8+IVjV2YfaBpIZaZp+NMMoljyny8fWL3ODPuD+ymwGE/YVzPenWDbVqeLPyHbxzzbmLzspCdJuiWwzgzPj7xn77+C/hGc3/3ZwzDgNIdMf7fPD098e3dDyLKbTfkeGQ8LPzuN7e0bctqtaqODYnv9t9xeXVB2xd0ge29CB7fvHyNUtQxec/QDmjteNqOfPiwYzO0aKO4vpZzzlpLLMKjPY5PZy9gCqTZE7R4oZqc8X4RhNEZLi8vMJ1YselOs8ISfSIugaOfSa6FJdP1gcZAZwMla5q2JYyRjMKsHa21LLSkaUKTaOxCUgmtJ17eXLIZLHOEkDUPj3DYe572e7q2Zd04om/JbUvr1hz9kbtPQnN6dW3pO41F8+ZmkATOeEU6WmJJorQvmvlWpnE/fLPDFJkGaT/x6eHIX/z1b2i6Qtt5fvPhd2ht+Sd//i94+/oX/OzdH9N1a1KeeWh/5MeH3/Pw+JGkNMVYZu9x2yNvXn+BHTYY3fHu5YaLizWvXr9m5QqrP/vHtO0K/t2/59vvviHMT9jYsrYtQ7Mm+sDusrDkyP5xxkdDDJGtf8QU+GW0bK56bNPRfPTcuEu+Pdzy19sHRrUQniLmQfN6f8umX5GDcN1Rhqe4x+dI61qSDbxqGlarNVEb7vYfyWaGbk2Te8oSsBiUF2eVQKRoMc52xcldogrHWYrYJXt8UCijWbI4X6AM1nQobYkaVm83cLRMeU86jrTWgbbMMbC5XvEnv/pz3t68ZtO0TOOOi/Ultx8/odKK3ha0LXzaPmCMYWX7Gs6V8Vl43DEHjCpYY9BKyqykhAjqs4cM45IJvlC0JjcacBBEwP9q2FByoLFagqaKZmg7TJ3E6ujE5dVUfZbO+P2ROAfG6AkFjiZxWDyPhyfidC/NIYWXm5/zZ7/6p3z59h3rfs14GPn+/iP/2//yrxgPW16uLnAWRj2wjTNzE8l2JKRIcwzEWAhTBpcxtmV72NLFTsCOu7FSkhRta4h5IeWAu9DgIk/5luN4j+k0/bphyh4TZmKaRGOiNFSdD0r47iedlVFiWHryjF9CEP/0ks4Tp93TPdvDw5lyCuC1p70S+8dX65dcNBeYYwH+/d+pPP37USQ/N1p/C80s6hktPiUxCXe3yIgkJJz5Kb9WF6AUQVL1c0DDOVRD5yqGqR2pyj/p8FL6jBtMJkYhzWuthS9bxyveL2LbVUV1kgTlz4hjiCKCUSUJKl0iCUVWglx+LrITuknl3KpqvF/EceD0TE6COk7WKEaEWEopKNLhKqXkIAK6OqpI9Xl8bhn1uVAPo9FARPjYZ2sdfRL3ncSCC0+HHZREYzQ+jPh5IQ410MUqTOWFYcyZb3x6jVOAyAl9zTlj9DOC/PkaOCHnp+/L9TmdxXNKDsFTV3uy/4lZjoJUKqoTFSHk87OxNcWRYisSLAKN6+trhk548Ms0C8fTF5rG/4QT/fl/TxxusSCEkJdzeqNWFori8bBDL5JCVUrBx0CcDF3XEULLEoygEfVze3h4IObIMAys1yv6vudwONRGobDbbVnCTD+04r/ZGGzrWOJCnrKIDMcD82Gu9Byx0spUjmhM5z0ijVsVUla0SBtD14m7wInqIz6fFYnCEHLBaItpG4jPxv7q9PmgsFoTilyKISc60+JMQ9d1xEWCKHZHGP3E4TBScmbVDVjdkEJiOo5Cy7jY4FrDcXmS3Xiyf9S6Tkg0IXi8F+s6WQdQiqboQs7U+N7AHDxDluJ+dXnBXArb4w47BnaPE/ePgtCLCKfloruo55BFKVOnNvn5jKlR1oCg5TFTVJLnoBTack62NLVBN3Wdn/ZlybVRrLFzJ9FcSZ55SUz+CXsM3N5vCWpCq57t7pH94YF5njnuC8ucaHWh6xxtB9kUlqw5LIp0mIkmc/f0AHNgOY4YncEobu/ec3GxlmAKAzFN50lU27ZnMdHuMAKarhN0R1L0Frq5YxpnbOWBHo8jfuOx1rB4cW7puoZjWDguM6Nf6AZHW51xTucMPCP7n+tITh7G8rz12WIsq4w10Li2UrYKWIVxhRhhCbOs1ShWn9ZajK4TN6OJNdExJYtzWsCLNJGyBGikTJ1gSpPjp4klRnZPogGxxtBYV917LAorEegq4P1R7ox1R7S5TqkatFbsx0rpSxlq85STcOkf7nc4ewtAXGa2xyM5j/RNw7vXK558pGTHyxfv+PKLX3J9LVqV+wfx3x76taS6pcwUPcFnzLrl1esvaF+8gWR59fINF+s1OY7k8Ak7bOid5ubykv3jhsc0ssREzBmfEz4GUiP3Zo6pIo0wjwlTYBrkM+0VeFVQKmFsQ/ZHFu+FVlYS2+0943FHq6qLkhGudi4RVINS4rOua7iNPmqCD3jthb5Viuw1cp3gQQhV8F4UJYvlWKKcEVlw5wlFKYqm6US4lguqJrEq48A7mmbg5uIa03Zs9zuWZeZpv2W1WpGT52l7x+P2/nyvGmNojGW1WtWptEEV+dmm5gKcnaJyplLnP1vXqSKt0qyd3K2M0ago/Nu2aTG6oWssRT9PUU+3pExFnieo1jhxmyoQ94uEu8wBvwTGcYLWydTValy7ZlhvGFYNmy7h0szjxVrONunfiakwThPByH4TS1xD1kFSZf3MPM8Y44hpFk/oUig4UtbY0pF0rkYKHq0lOVRToGQhB+R0thNVuZBVIepqT2meJ8mniW1Wcu7LsxXU2MeFnPI5eTjlyLTM5yLZOUdT7TK1NQIaNgaT/+5Q8t+PIpnnkfvZ/7deyiHFc0eQc6xjijrerA/i5BsMgkysB/F/jDWSUoqoagyKXAIrI6purTXaKlTRNFoO3avLF89+zAmMNvz4/j1N07C5umTyC/M84fSzo4T3vhbXEqFprGKehVMViq+82FkcL9o6NsnP46FSxMYupMrFq4UH2PPPONEoZAFIMWBMpSTUJLDG2LPwrWna+hqS2gVSMJyoDGfKSlXGBh8qh60WsRRSkSI9hsIcJDzFWCHRG51prKZkQ8mF4sW/VumCSomfEmn4SXH8uUvF2Su1fq4KfW4eSj18ZISlBCHMtbsUg1B5n3XsfZwC2tT0Q0RMdvJFzaeRuNG4uqa6dc+q67m6uqJvhK9+NAfGcaSxHZ1vz36lSsk6KQk619I2NU0oSdF3nA/kDF03QBau9GM6ksdM23VSCMfA2q0pKnG3vcUdHat1x4trEfZdXl6ChtVqxWro8H7h//vhP9G2LReDTDwO0wHrNDF6DuOeafK8374HwGkZW+0f9ugEOSuOuyNJW1wQn+7OOuh7BtdSaiEUo/ihKqvYH584pwBWX9YcZQSmc8ECdt1B4wjbwPF4RCnFuulEuS24Dz56DseJJUdMMay6FX3TAZoweub9yJwCaS4M3ZqfvfyKefLEMXO7u2NZFjprKMlCUKzagaZorFLYIhSiHDLFy//mNKGNkf2cDKlE9sdQxZ0GbSxZa1w/8PLdG273nwh6YQmSNPfm9VuavqNdDXRDj06Sond//5FSCn3f0LU1MtoXdLaEkClZ0VWKj7WGi7WkZ8U0QswoBc46eb8VGUFRR8ES6ACanAt+Xvg4fUDlgo+ZORYwhruHHbr3lGw4TgdSXvCLIkXD0F8yrFe8en2J0gs5Wx4PE/dPR5b7Oya/5+7DDwy2Yeh63n7xRmgLyXCYt0RmNpdr+ouGfhGl/nq9puskzOby6up8BoUQmMYD2nXkZBiPkcZajO5oG0nDWq2Gc8FrjOEYvYRNdA1BQ+MMT09P5/3dNE2lanV1THwqnAtJhVpcWJQC72cCkfVqw7oZyAm2hz0zx3OA0qptIU9Y16K0paA5ThMlK5rSPt81eHHGMMKnNKrqIZBk1lO65rIsLDFy3Eks8nqQhE9dDIf9jPeZvkvSkDZDvcQNT9sj3s/id58z40HhtQT6NI3Qq5p2TcoTHz4+8PAootNgFFl5VheGbih0rrC5siyTPN/Hx0c+fvzI0/4DX3/9e17evOKf/dP/hhgy0zjyu2+/4ThPfPX6Lf/dP/+v6a7fsr0/yOc6tPzFX/xfPDz+lh+++0DXXKJVz8V6zfv7yPZ4QE8K40RnsAszVmmcUtB1zMGDzrRNS7sa8GQ+3X5g3k+oRvNpOTCGhZgDwUskeDsY0Wno57vMOUNJQkELOXCrDNbNPGy3jPGAMQp/eKB1jk07gFH0riVWZ59xnJ+BnhLRpZzBs1M9kSmUbEk5g3ZoAsu4YDA83D2yWq34o7d/zr/4p/8VL65esD+M/Pbb3/P//Prf8L//r/8a41q0VfgwcQg7lmmWQjS0OG148eKFWE5mcbRZDiOsmud6BoVWzzWCMpWGUItk1zpCrOssBVJJuEacvYwFZxzWOFKeKngmJbU8P4cqGR/C+Tk0qx6XlWghEigswVgmt/AwHpnLTLKa1bCAhdkf+OHhB8bdR749XjLlBdU5dtPCdNzz6fETuXOURuGGBmcsZmihCLViHI+0bYeynIE076thwehYrVbcvLyi1R0hLJTiiUpVV5RCnOXObrSqCcHiY15Q57vnNFVWSmGcI4TAHJZq8aqqh7vYvSqlJHU2yntYwowNksiqkkLZFqU9JR6w//DoFpwRws+L5b/J+TxzkT/j4J4W4+lLa03bimBLp0iJJ9uedC4YtdZiGVcRWaUl0clgSET6oSUEXWkQ8nq5xuBmhVyGzuG0cJa10rWoFis2YxXPBWI+B4f4mFHa0FcOE4qq6CxobTH6eQOBoMlOP8dunxaM8JQTnEvfGrbSNFilifk5jvrUvZ5e43Ok5vTn+bPY71wDRNDyXJSCBGe0PyOWHirLmKOoBEkKVVQVCaKqI8lnH/Hf4Iw9vyfOhf/ZSiw9/5vTVOHEMz2h4aff7fR7pso3S1nWh9ZgtAMtxYdSwv86ff/pZ50EedM04SdBCoIX2oRzjhCdWBCVmvf9+cRCKTI8h0pkQVCtNs8rMmVJwksJVZuYXIqIk2oxMAd/RtWapsG4Z39oUmbxQkVSa0EfQgjsDgcWt0jRwiQWhbnQueZMRWldhy0Zv5/JWkIS0IJsWlX3WcpnOxytIZUoAqpaJDsnghhpXjIs4l+bSibW+OC/6T4i6I+iZOFoo55541nXfW4MgVrAZoMuFqcalhhQAmVIQW4NS9IY7XAm0SiDVcIpK1mQClP3MzGJj1Pl6MUcWY4jtuuxrZjLLz5CvVhinMmlQymEB31xISKQEFCLRkXLOI5sH3cUEikNeB+lMM+WbBrs6azSFtGEWnEI0Ra/7Ckxga6BBiiyq+mXdSomaGSNFc+ZnERoZHSLUo6UZuHTK0XJ5jxVM7rFmp5hUPRDR7fqaJoO7yPpcc/HTx942u5B1ULksBAawHQQRbjWto5xPnKcRprOPZ8hJ2ccXdM5nTTbYrsWyRlyEEQ5pYxPgeARbcdnZ3Dbtpy8z0+cyRKl8MxjFeSd+Jk5SyHGc/S2TH7q9LDIBC3niHUdTdPLXlLgVCElIIPSinUr3O5ASywJH0+hLxqjPytiVCSXgA8BSqjOSUrOz2gEVW4KCkupoRhaPcczt9oJr7iiaKqmmWotCHXODlD4JeKXBT8HtDsdpEqmTUYJglYSKkestkRdyOJ+zc5Df6iTPx35ePsN+8OW42Fmu/vAPAX+6B/9Ke++/AVtM3DYbrnYvOBwPKKAy6uXtJsNMVQ0OE6k4pmmxPGwRauZ66vXkmuUlbhJJUHuT7xPrWXU77WEcOTsBdFzwk89+pn9vKd4xe1xWws3RcozQwesDEYZlBauK2SM0TSmwWc5+0YfUD6z3T2hdMT0VuiBcpwLf11r4t/Qpsi5U3Ur6lnTlErC+4wPmZCLhNFksaVUUaxGL5qBty/f8MXLL2rTY3l9+Zp3r97w8Hhk9oHbxweyTtg+13tdzpZlDlj7HLAkU5PuM/S6iC7mBHF+9nXWtmhDTOEc2qWMxhqFrdxrnzykjLVy15z0Sp/zaU+vlVLi034rHtIlo4ti3Q/opmWZA9txJFQqxo/8jt9//1sO1yvi8Y7j/o4fD0dCTpASJUSm2VeXqARZ4+eFoiPrVX9ufmUaI05ksp+EG1wKZJ+INmIw9F0Lfcvj9pN8lshELaZYA4UcWimZ/pfPrGk/A9VOd0sqWWgWgl4Scz6n7qn6PcY4jDk5fcnUQRVFLp6IwiuP8v/QkORaLJ4ERdM0Eeo4+/MHdTq0z+KgUmqK3U+LL2ftuUQtpYo0jGyQlAoouaRVvXww4rWnLOisSXisQy6frhMEN6+lO4nhPJI1pfoo58/in2tS2DxP5FpE+CKHxpIipIhuLS5ZUsxQD9auG6CEc8Ro0YKSnTqk0+8iyIutf5bxddzbulaUoiGeL9JTrrmxguwBZ/T8THcwhsPynFxzcpqgFLreCVk+JUy91A9+JiswraOUSEgL0XdoazDWCteynCgI5SfFUzkluX1W8JrqfXkSKPZ9j0/hTI85TRVCjWbWRixhhEstVBg52KWztNZirKQUFaUpRSMJi7KelDWikq8bz3tPDpHH+y1+PtTRpTiodE179ot9po1UkdEczr6NISeiTwyrga4bUErs2BTi6iFevCKo0I0TFNB7yIWUF3788VvuP27Z759oh55Wt3z8+BFKwGlH1/TEVH2Kl4lUEuN0ZDzUvbFKZAJKweIDOSZas8EZTVYavShsKoRZEouCSjhr6ayjVZqkLYFMpLDEQAmSRhRKIKd4TmRMMRFHj3GWvCws4bnxEXqOFFatac5jyK4bsCdBxUnwpk/i0RmUkrjQ7Hm6P9ZzIKNd9TA2gGnQLhP9k6QOlkTy9TMBhraDlImOeuEgxVhY0FnTWodrOmLacRiPGNcQwsS4f2DTt3Smw9mWcZyZg+f28QHjLJfDFeM4ytpSmeNxYpl2kBVDf03bNKy7C0pWvKgIoiaTp8CcF5SRNdYYS6NqY5zzWaWty7OA5POmVilF320oWrE7egmvASiuTs4atDFiadccWQ0XaNdgTccyJx7fv+fj/TfoBtbdhhI0jo60QOo00zGiu0Yiptt13XsG5xqaJp9FQSca0eIFJdXa0DQtbdsRkQS6/W4ieo+h5fLymsvLFcZojG2qteXIh+9/ZNx7Vs2aYkGlZ/96Gd0KpWleqie4kjGpNZmQd4AUJq6RQB30NVYZUvA1ojuhkuHNF29pjMYQCcvCY7D4KgJMqa4LV4OoTG0Kc2CcR3qb6foeXQxxWfCLYb9bmJ4WsulZovhe5xIxJUBFwL98J1aD43EmpUCIkUIkJMO7d3/A0F+yf4o8Pj4xTd/hqu1cDAWSomnhcFzw4YB1QnvJxhNKxCfN41Pi/iny8pVjWBnutn9J+KQJ84BrEv/9//A/8tUXfyrThP6am4sbXr79ihAjd7e37A4LTt0xTkLZ+t3v/iPvf/xrVqrjcX9gWZ7YHheUFnrF7COhBMga2zbYtjkDH51z7M3E7e0t+TqxvzxKo+oMdIYpLGRtCNmTl8i7n/1MEPO2lzsyZlCaUmIdhSvCGPDLxDxntG7ouoGuVzircUq80DtlSCHip5lYm5RTc9U0jYiPtaRKppTQOWGV5Wm3Y4mKosQi7VXfcH11RYyRX3z1M/7gl/8FF2YjYRcq0xTNy6tr/vmv/pwP908U0/D93Q98fLjlw/YbchZL0tYNAr74avEaRRh5dXVFXg5/ay+f7g/KTyepkx+JWaajTSf1jw+j0BKKUNtkelwpHk4+i/OUm2egaJomPhx3mKxZY2mU4+dvv6Tfae4CvNnccH15zf1xzz7e8T//q/+JpmnPd+AURazaOscf/eIX/PGfvsKnAw/TgWIK79//QFg8pYhD1mnvxKhp3LXsZwfBK7QqdGuZyo+Hka6Rs2E8CldYUxsLCqbSJD8/CzXiZX3a9yfB8BzH84Q5xkjJSqbWlWZzeu7GibWuOVFvtCYVT0yRJUVKLKTF/+fr0vr196NIRrh7eUnspyOLzqy6tVi8aSUocInk6JC8HSV3DfAnV7/g5uaaVBL78YmYPJRJFKPLgnWGDPhgpHuvCGcpGY8gFs444YxmLdn1TYOpfE1VQMXM0Eu05BLEdkQpxdFPhCAexFYnipo5hsycl4r6GoKSorZVA00Ru5ccM1P9kNq2RVtNIhDqiMEYg/LSReamMKdTESum2UNjSEmQnGX2KDSrYXNuCEL0OKNplAUKOidOASnPyDxAIWdPY4Vr7aNQPWK9JEWBXR0NqsuDcz2KKF6iSSghbdPgtOGq78VzMmcaVTlFWYkYT7fk4iuvEEFliyZjSCmQKydzmv0ZEaqGgBVlEkI/VFRNAdXXMiWh1YCiqELwBbRCO6CGLOd6ONmssVrhKsVEx4WYM2GeWbmVIM5TIKlIdoklCJc3+SAWXl2HUSIYzSQUBTS0g0FboQShPNrIc+vby58U11prFiOfTwiBBDyMe9LySZov1ZKPmePxiMbSNJZkFqyy+GlPiQ6fF3mdtLBarbhoBpbSPB8UrmBTx3FfD2wS0QpypZRi7RqaVg4nXzmh4jQAvVLErhrT68pHJLLpLsgh4pNE1oY4UxRol8iPIyUUXry74eXmpXBbc+HNiw3D4oglsw9exJvKSzy8jdgETil+9laSJMf8xKXaYJxlOooyOiuw6wAxsmoGWmfQTqPLc6xqItGtOlIQk6dUMn5OGN1ibjSpsSSV6YaWJQasKXSl4ab5kqFc0pqWNEkT4I8zr7tr1us1zcrhh46H6oZhjME01yLsTIVWN7y5upQL2+faXGpKipSi2KyvIBfCNNMbh61WeQaDKRZQpKwgUsewmZQVWRvuDo+kLGh9LjUCvNEoa7naXKGKIIPp6ophvUYpxWE88vHuFr+7Z93eYJuGeZmJyVMuHV0/oPsVuTFYrUlK1OqroaO7XJNKZnAVKQszxWemaeLT/kES+IoUze26RcUF0HifiVOGMKPDE69e9FxcrEFlJn8UnqnbwDDTGkdrpADWjZwnOYodl6aQO2nenW0JpbDfT0xZRDrr9RrjBpniRUXJM16fJiAdm/WB1QBD15N8ZJ48rcuoIuc/WniL2U6oppCVYp8X4bNHsb88TJnOGdZY8oUDDLd3M0ueaYbCF9eWnA3BW4JP5BzomLEWVG9J2bE9BqYxQFS8uXzBav2W69ctbzcLN/3AN9/fMs2ep2WL9ho7NJhhYDrumMKILTNtkYAfS4EYWfKWw96w2azpesMSRo7Lnq82X3F5+SU3129QfofZ/zuS7elY07mOsBlY4sLDj5/49a//DYfDHToVpkOi6Vp0OdC0ieMyMi8JpsCLqwswsPd7lIokLQ3ioTziysBFZ/nVP/oDvPfM+UApCdUohssB7Q3JetabgaFZM1wJ7cjp6jmdBV1tC/SmJydYxJSYW78n55nXr29oB1lnHQ3WKFSKOER3o+eEKuIBnQviEqWFFhhOKHOBJS24poALaJdZXSysGoVzR4wWisaqH+iS4pvf/hU5JqYc8GTC5Lm9vWNYD1xevGA7LcyfypmjPwY5f9dJrFJVBJQhuRUmZ4yxdZpoyFj6XixpwlwYDAAAIABJREFUx2WutmW10KOwcg3ZwJgDxRRa1WM0mFLIaUHbjNFOAJAoVEndGMbgz3efUgqfAkvak6NiSo6uWZGetnzcPfDD8QdWK9G3vGx7/n/m3qTZluzK8/rt1t1Pd5vXRCgipJCUkrInkyQtyzAYVBkDRljNMObMmVbxDfgazGDIEDMwMKyowqiGprKUmUpJoWhff7vTeLM7Bmu7n/sikyxhTHTMnkXEjftO42f73mv9179J9LiQ0CoSJshonJswOD795CP+/d/9Uy7bLcpFvvn6a6y1jM9/lzf3t/ziq5/zcNrjvWe9XjMcJw73p0WT1R+qHupS8hFGDrzbD0wcKKNM+nKIWOdoTAO50GGgUv3mh8NWbnRCFZmyKa9pG08eqrNQFscelOI4DUxBUPm1TWinmFTlKutCDqCDLI6cM3E8u2T92x6/GUVyRZeyki+sLBzVGWFhMePebHaCLNaR6e5yy8XVBbFExnyijJk85jpuTeh8phf8jX9W8dLcwajazWgjX/B71IQqsHHGyii5iDuDODQ8sqfjfVqBeA47Ns2W1hf68cR+Oi4F0/z8ZwGfeu/vP35oLVSOWSC4iAZ4ZKFWfZHn55kRm/nxnmCPMwr4+L8XukflRc/j0FIKMScR/pAhy/fi9NmyzSgNBqw5vycokpqV5s9Vx4f1NR6jtDlnrLbL6y3XKedlOjBbws3vc/meighFBGXWzOLLnM/UncV6zvDea2qtaZyMYoeYKDmTVSJNgRQlHMNWsY08qfjezoi+cODmZKAJper7qqj+7KOttSYOkZQjKcQzlaiiIzPtIqWE0qYKUWZUPZBzXSdFMukTZ5rSzN0vpZCmsLjCqMrFV9otAhFd16wuqtriaLSCYpHif/nuqv2fNkRTwBqUOa8fqw3Oyc+MM2SdGIaJxliMd5gSKTlhcsIoTZii0D7kIuKcR+vKNRsGUkk10TATKg1EJUEcnDdYI42fXHNkbamCcxZnWrHfSxlrE6UEoQ80Xmyz3ECiLN/D7Lku60Ai3rWG7XZN17UUm7FFs1q3y7Ww3sopHNJCE1JKEacJ7x3OSiE722/FmkZpONvSfZv2JM99TrZLKTGFvIwXQcTKCz9Piw2bazztek3Ttgs95uHhATWOrFdyMEvqogiFjbPLfa21xpXCZrOhaRy+8cScKAQkzWoixpEUJ1KcUEVja3qYKpocxDfVWlMb6pHTcJRQpLJFKXFC0RqurgohtBATZYpYyyI+VgZK/Q5m5DqGvCRNxpDrGNqjtRWXiHFid9mIgDqK+JbsGPpEyaMktOqMc6IZiCUTp3HZT6x2KAPjMDJNgakYTDH0UdK6vBVEMUTF/U2mEGiMrZxXg/EGtBMOcC/N6RATSltUbUq9NvTHPbfKsWpXpBxpXIs2jqhGhpwxKdFWoXe76ghJmsISE9ZZNp0nNTAFSYfs+1GEcUnQyf1xYDgdhY8L9EMi24GsRK+gimYaT/THe27evWYYH7jeXaCMoPYJKVqVEZtVFQd23QrTWvSYSDoTy0QuAZB7wPnMxj+V5zeZUGbaATStZlNDgXzTsQ9FCrFxIMXCutvQek+DpqnevkMymCliRkEmFVkmbCkRNVAMKkV0ThJbr84I7Ux9UZzBn5kK0FhLUZkUzmfqNEVSHFEZXr99w8s3L1jnhvtXon8YUiApOAwj7968YXOxYVUuOPSHs5j9EfVTK4tWlkKsdKQRzUwThEymaSybzWYBcuK8v1cUVfYiRVMUSYNTTrLKYiSW96klpioA5+L4MUVR9iJNJjPFiZgUscDLm7f0KWBLosRpsYZ9ev2Utd8QRxhyJk4nUlJs/Zbd5oK2NJz6W3RQGDTf/fhDnl9/wETmF1/8kpt3NzSNI041Vl5rkpFGaD5TxeJS9qwQxmpJez6LtXV1/z5Plhb6JGWh4c52oo3zNF1LqFqBlBIkLWFD1CTIlPDOic6qqCr2q7RChNqUkKC2X/fxG1EkC8E945vCk9UF0XQYZNOP2WB0x3az4vvf/Qkff/wx3nuGYeB0OvHyxRd89uILQproRxkpTaGvF1eUpEAdu1P/Xb6Y1slYeFGoK7ngWRXpeGZYH8VdEH/X1rWSIKUUwbdM2ggnxlRvXurraIMy4JqW588+5KNnH9P6jjc3L/mLz/5CzP/LuTudubGLv+EoPtHaLAAqxkpEbYxxaRKapkEhoSElCvXDGxmHqGqnprIsuMcFuFJzhPU5uWfh/9SiONQb0WCWoimlwDhv7M5jjWNVE7VsDduAM6VivpnhvJGJkr8S9dW5GJ83uPkaPP6ZcKfPG+TMCfY1xc8qJ3zSIqT9ogTVLaWQyznAZFlzRT6DqZzwnLMo6EEQ6pQZxoFhksN6Wztxq+X9bVct108uyTlze3sjwr3xuFwj31Su834PwG63QzcN2hih0SR5nZLlptVe1l4s1Si9CFIfsyDVxhg5yCqnN0w1DU5LgMjjzTKlRD8dGEehTTTOCwewFiPeGOxM41EZpYwEHBjNVAIxZencqxWeUZrhcBQOojfiY6sFRbGu5cn1tYzL44HT2wdCymzbFVjF/bAnxCgjSqCv/Gvv2sqxE76p1tC2Ht0oXGOxGEqc18uIMy2ta+RgjBljzw2mMYam9ZQY0MViUiJp8MkSfCfvO0vIDkYzhhHvPduLLd4Lny6cBgoB5xXOK6ZwElFevcdmZ5uYJoySwtkozfG4l2taFG1n8E21IosDjJI36a0TFXcUS0bRUQDzgVBEkzA3rMMwEJP4bisjG4AxQi059v1yH3XrFW0ITHWseHd3x+l0os2q2sJ5wIhqvoGQEmEcOOVRRKJX16zXG4zRPOwfGMNEmGT6oFKAFLA2cr1es+p2fPzRj7DGc+oP7I8SfrA/vMNbQ1o5hvHEq1dvRDipoFk1NK1jtW6AhjROpGESO8N6beMUJBgCaNcibn318g3jKGjdarUVGoQy3N8duL29pfNrfKcZpz0hJLxb0WJ5HY7osuf6yZb1ZkuMc1GfGcNEjJH7sRcHBWeJSZOzF19eZaUYLQHj1pjqre6NwzYbmsZw6veUrNjttpiu4e52z+1dJmcwzuK8WFiVKpR+8eIrvkpfgBFamS2FuyExhMh+ODAysMkGZQ1Pnl2REGAnP0SsVaw7h9KGXODhCA8PIzFNaOdpVh1v377lp//3PyU8vF32yCkcOOwD93dH2pX4sL/45gvi+MC6VbjGYCfoH064VmO8xuaImiLewWrtsJ3jVA4oVbi+bFGsOZ1GnlyLuLgxn7BatSQ18PrdS7748ud4K4mJTzYdjSucoubz13K23J8GpiFxSpB8S7tKOCeUxd3VNWOYuPnZnpwiVoNR4ukfUk8xBkLEUmi8NORzAaatlrOpivSEUlNdq7ynqMyYJlKWichQIIQTTjve3jzw1YuveL66RscsjhcUIoWX457xcMIfHPrGMZa07DOmOrPEGNHFoLIWUCdFpvGENQ6KAmfxvuP6+hmr1YoYI32YiEni4U0FuLSSCaqh2pw1BqPFxcc5hy7i4DXv7SCAWl/piUopmCkISVG0Qa8sCbjPJ0prWDU7MEbCyoziu9ff4z/8d/8eTy+eUiY4nMSy9puXLxiHwJuXr4iniZuX39AfTzRNw9NnH/D0+gl/+Pt/Rlaev/7iL3n63HJx1eKLpP2GEOjqvZzUgHOW7WaDUUB19MpZouFdPYuo57+rKcoLgDcX1BRJSdSi5SgpMw0DodZHcaq+9RRMFvcYrwzGWECjShSwFNhe7NDK1vopAp/93YVpffxGFMnee55d7UAlut01Qe049Q+8fPmaFAur9YYn10/5+DufsNvsUEphtSOFzLE/8ebNG2IOZB0JQcyrAVTltZZSZOFyLtQeC0bmn82oUpZ8Ssmlz9KBJJntU4rCW4+yFl9tSmYP3KKk6HmMFMlrNVh7RhKVkiJ1LsLhzMkOISwoitwUswm+KFNKUYSKQEItRtUsamSxk1HlXDSVkhZkfH6c+VLvo8vzzx+LZx5ziHOuXJ6avjV/ptnqan4FKVDFqxrKUujDI5S8IiBzIf24yJsL2vm9lHpDSdF75k8boBQlNE+lCFXMmKUNXV7v8Z+cJadeKUU2ZvmdnGfHjUJK56L6scBvtsjbbXZ07VroPciNPqWqxNeqBonoZQ1NgzRZ4m4gm70x7kwXKacFVV/cP4ymqFzFMuJk0s4bJeCdo3FOOFbpkeCzctbmdf44mOWMntcOnvOaycxWcO9PFABBvbUi6cyYIlYBVmK0k46o2qFPcSIVmNLEGAZOw5EpRixzYppsfGhVCxFBO40xbLdbmkprOoxHWfNG4S2Yyj0TLpsU14+nJef3+n5jFdXsmJPPjRtJbI2cRjtpjFKKlHrPpEojiuUxciTouyoFpYu4y6DIlXplXSPXoFolppRQQZwrHk8snLGiUJ9vgRoHm3Mml0eTDj2Leyu1qCZOxlgT6RTkSTPeR1L9rubC0mlLihrROxhKCaR6WJQkSLBJkWGYyHeSKHl/kFhcp6UAMbpgitCJvBOEfLvesF5vKeWaUz/R9z0vXiIc3CjCMrJYdCklPEE9afJUG+WQsGiUmm0GFaMaKI/us3lPjDFiraNpVhLKMY6MYyBncLah7wcOxwMAjV+LZiKLsMy7NRe7K46noQbI5AWFD2OUSPIQKUoTk8J6Kx6suqCjQcXC/f7AFApTivjGkRCxllKGGDJYafatFycL6+pemxLYQlaZKQycxoFUItZqGm+J2UogSB4FWdcrCUsgYb1BZ0VsAQqnIYKK4uBTMigrJmjFkspEIfJw/4JffjaAsmi/Q6UjY684HAQourraMZ0OKCJgxbbLb8USrwIKKQUSmeANYxFxsFCdCs4bjDYY9ZSPPvwRu92O9foTnDMch1tiTvzis79ks3lO24JXN+jqNuFVQDmD3q052sjpJIExJyt6g2LANg3UUCfn5L6ep2KmThup97400/69s2/RQzza6yVLYFz0JLEIumqtA3TNTWg4nU4cTgcaZTAVtRxjYAojxsoaznGqAvbzOTivpf39kcZ5Vq1FKzCqABqtLbvdBRebLatuI9e3AkUYSSSlnPnEcg6Wxfdf1TPRGkHLE/m9vXt27sglLyJlOdPE4cM5mXronOloFnE1aFarjg+efsDzq+dcdjv6MBBzYrVqab//A27ubnn3zRviMHI/7IkpEGPm7f6G0WbuK1Ag009F61uuVxeABET1fdWzLOEnImTPJS5TfVt1WKrufWfk+XF9wt945JyJU6Cks+heqVQn+Cw+BkbJ5DNlsPVsUMbiZv6zcou71a/z+I0okldNw+/91ic4X9g9+Q7fvIl8c6v46qtv8L7lJz/+XZ49+wBbGj7/1VeEELi4uOB4PHF7uBNzcVNkdJYi1BQWq8V9oJSCqSjhY4SSukDn76PI7i6LLsazIK9A7zIlJvQwkrIcHFvfoLUQ6yckdWwMIkpQBWIujCHycH/Aq3fEaeT24S2n0wlnBVmbD4WUErqcE7xmweBUosRzK0dKgRgn8pQqeV4WQEwRp4TjaEy94Wtxba0l5SJUkkeF0uMRx2PnkHPxnFBzJLRSi9odIhoR9bTNunayWRKxjCApOWdSFTjOr6HU2ZViqWdqwfvtIvaxUG5OB4yloJ1sTjFGihKEdEoRlRVjRY1TCQuSXOE64NwsPaaPiIjgXIifDmLsP6P4q65jnEQIWbJiGoL4QseIdytejS9rATyRQiKVOdLbLc3DdrtlHEWoNwsQmtWatm0Xr9hhGDhFQTvEwsyQSsabRvjEMdSC19LVJiLnzOVqxW61Yopwe3u7FEly8EVBj70TlLUUbKkc45SgFoTeCgIfo2zkxRSMUpT6xyhx7DDOMJXMaRqJSriS/UlCbaxXGKOJJTHmEefXKGeYSmJMkVBS9dQU0aU2BuUtOiVCjIzTwHq95jsffUgoMmrPZIqB7XbDphsosSwNoVYaVw8HWScyzrMzbV2J7kBXD+4QA+MUl0K5adsFuZipW85LoSNUB3ETcb55Tziy3W7ZuA6KRMyTC1YLx7ZRSoQs/VCdTMoySSGDaZ0guo92/2U9WkOMiTFMsrFbSy56sTwUpbuMxEsp7IcT2hj6FMgxSNqhtQyjvO8YEkZ7tDIM/cAUTqRNtYmyHpIixMjnn3/OMIrZf0JU4p1rcM5xte1YteIH7KwnDROvv37BxcXI0yfPudo842IVieHAEA4chpHIiA5d/YyF47HneDyyvxEahsmwaTvW6zUffUcCcuIUONUE0/vDPaWICGlG8ItxxFgjnJVhs9nh2gbjAi0rFAbbNBgVKdmgkqNbPeXy4rtY94LXr18TUqRpG0EBW8c0BpIsYUrWtMrjs6n+tpCHyOv+hiko+sGwbhV5nCQCN0dSeUCrXuKhdwJu5AhTH8ihYLBkqxlTYNKJbIW3O/oJ3xg2vmO3fU7rLSdtuL2/493dO1abTmxAY/WqP1WrMOfoWjCmAQlqJaaI76BpB+7vP+f+EDikDV2JfPLRD7i6uuDrzz/HmwljCvHUE2IilRPbXctqs+bueCCMI6lMpJy4w5DHAZc04yCWjyVPbDZX/M4f/gM23Sd43xKKFJCH05FhLCgaPv3R3+PJRrMOP2c4vuNXb+5pzYNQs4qk2lrbYYxlf3iNwnAMI6f7tyijaBtDSUI1cMbijMdpcewpAXROlJJIOdR9XSh/IUxQvfl9TV/NpbA/nZjiiLEGrS3DNHB7d2Cz2VDGke3GsdquaHWHTwIOOG3Qk6YxA43ytN6RdWaIgduaZDhN04KIjqdIaWDTClhhbaGxbUWb11xcXOFtw+u3L4SSU3nE8xnmXSOiaC37p+GMFMcYBZWu9/b8c4DVagWHh2WiPIMrT7/7CWOY6ONAoRBUpnOe4XDEeAlFu1hvuFxfkYbI3cMtb796w8PDic2HLe6iox8PvHp4QRwn3p7eSipw0Nz8+f+O61piLry5e812u2YaxQ3DbUVHdeJIjuLQpLxH6dooOwEVCO9TSG2lxJhHgsZlb1TnafbsaOLq76xWK7rSoa1BKwHUpqpdyAo2bQtaE8tEKTKxsFlofv1RbBYvL65/7fr0N6JIVrrQ2URbi7WbaeD1q1vipLi8vubq8kMat+Xm7df88rO/wDWe24NnCiPH/rWIvirHzVSl6+LgUIulKc/IoZJJtwalrQgDtCish2oWLgEiZxRJa41NkpCkDGQj/Olj7quxuMcGQT8a49FKk2u0sEVx//CGU3+3ICStXVNM5fsaUCqT8sCEpRiFspL1HkJANwlXuYTTJOMrb5qleJ1jUO9TYNN2YmOkLSkIWjpNkyhH6zhHgisEGZObThDEXMQWR2y1xAg+l1RtzwySfFBwdkODcLF1L2OgxnucdXgtJusAQxrf6xBlIYvzxcKzVJmSEilFHBV1HSZMjVJVsPC+s9bkxb8ZihIvXE4TOSeiKkQNScuYVGuNM9J5D3GQkaoVr8mkIq02gvgW8bnVWpOLFBmJEWssTecgSRDH2E8UJbY8OWfePrxGVdXxGEdiiWjN4jwy1TGQhjo2ryhZCDAUvFMoHIqEVomdX6EmsQsMOdH4lpXu8N7zcNjLSIoWV1oSR4rOxHCiVTsaLHdTJMdJghaKIqUDTeexNpFVD0rQ4LnQnOk2yiMoTcgUEjkVQqlUjrlQbjxHHZnGQniQqUxUQTjRsbB2a1AOVEPbGKYwMGgJunGl4JQmmJ5YEzQ1CmcHVJZkKt16/G6N3qzQQbiO6IR3irZRNGqNshmdS+WcAqoBBCGep0D9OPLk6VNu7+84nPYSJ92Ix3OjJbXNKVg33eLN2/e9KElXoJVmPAVJXLMGH8UFpKlWSJ1RXF5sCMPI0Pd459i0UhTGcRSqlVLElEWsCqDF9zTmmX+uZIqU5omFWOUNoWDsCowY+Vslh+dw7BF/LrE/G4aBRlsoEENijMJlH8eIUQ6TCzFPGBcoOpP1RMgBPTmc9zjtRQyYMxOBU+oxyoh4GU1/PFBcA+6SbFqGkon0xJg5vPklt8d3HKeexq+wVjMOJ8axx0Ros+dwHLlLEMmchkF4w/sDKUTiMDK1I+M6cNVtKG0mh8zh/iSHfZpqw1rvca2Y6MmTCEs3XStrZy3pZMaKH3NhYJwsRglCub97w0NjOJ5AhQab4cJn/CaTdeHuXjFNmmkY6vkjNpHZGJTuatNaxUFpEjS6TJjmKevVNQyGKd2Q/Yhxhda2aBwHCkNxYAwrXRjVkaYb6OORrAwOTzZ3KL/myfV3yVmx5RpbPIcXPyNnz9j3lNHINEOJS0+zaghhRY4Bq6UxWnlLJtPnFq1WtDbQ5ELBwrEnu5H1leegJtqyQvmWogPQM5YvyepDMJYSEkVZQp4o6Ug/KCZj8F1TJ5tbhnFLLCtwhvvTDTe370hl4sXtF7x59w1tF3FEWuO4XrX0bkNfWqz7LY6nPe9e/4KoCmrVMpZAT8R6aUL7h57pNGKbFr811WNHpgsqenRRhEkhIRWFVQ2GACgh0aApziyFlNKKrBRaJZwyeNdhrMVGR2wMORaKs8QkhcHt1LMxDV4Zdn7Lxuw4xJG78cSoRG8TJmDUlCR7383rB7SztBuDNxJ4llJCuwZFQSs49gfi24A1nsPxYUG1F168tTQ1vXUcR9ZOQJP9cKTvR5xxrG0n7li6RyvLWENTTJGCMOXCdvOUcQg0ruF3fvvPGMeRf/Ozn6JUYby/42G4J5jMmE+4qOlGQ3joueluOB2OHB7uuH93Qzt5Nh8+5XY48fr+Fp0LI+IWlHKk3NySKRgre5jJllRGpjLw9nhH4xyHcCDbQNGC4Io95EhJDt00qCkvVDOtFI2WCQ02vVckK6WYYqQ1LW2z5n64A10wftaqSTBIP45isGA9+tQzxIDbrdErDSnTTIXOGsk1MDvu4sBUJmwGhvBr16e/EUXyMAY+e3kPOfH2r17ws2/25PFE265YrT3T1DMMJz775c85nvY0peXQP3A87jn1Y6UqFLTSeGfRWYqjWDlv4vFql3G+NoL0piQXSpC5uHBY5wIU3ufxUrt655yIkMIZIZwRU1dqoW4MsSi0yzyM/YLyzSkw+358b2yUcxAx2cIdltfzxgoXp4ggD/U+GvX4sYzI1fl9hxDofEOusc76b/m7C+L7LcHnY+HWWSwh41hrFN5arBHOI6oQY0B9a2zy+L3NqFjMaXkppQvKyHhFzSOkR9zh+f3No2d5MvnZMAzsHx7Eu3rdEmMimUSZx9Z1hKayQqGIlXuunaZdiaelOHhQKR6l2vG1C7os6F0mlyA0D1VQWtaOVooxjkzTQKawvdgstoVLsmG1p4uLdaDDexFe3ty8XSgRStVEIO2wdTP1vqFrZPOM4yTCthgJUTH0hTweuGp7SnT0fU8GulWDyonVavU3uvNMLZCNJhcJuhnHc7hFfkQXyvX7LwoRnERBm5yv7ivaEOMkinIlHqJuDoO4F1HpzJsXHrSlKPFWddpglcE6y3oNSema8DZBTJiseXr1lKE7UWKSsWcS+pMxYqtHPAvZRDQTxHmkjvnmJlkpcM5iKNhiSRSsE3/zQsI30pBZ08naCKCUobEOW5/PWXkub7WIqqzlcneBVVrWP4pTCMvkyXtfUVu3TE/MowCfnJN4SAvszWF4oCDj55QzKUOmUntQ6OrGEovwFBt7DqYp4yD0rFJYr9e0zhJDTZgyBuPF5/o4DnSNBIWMdRRNLlzuLnDGEaeJFAt+s8VpxzCMPBwPYDPOiZPF0Efghl/+4mtSLlijcU6x6jzrTmwP7x5GhkmefwoB4x0XlaqkkGI3DCO3b9/RtiKsG0+9AAhVADWjQl2MTCRSLHRekGCjNKXeW+LlmzBIMIVxFqs1D7d33L+9odmsCKnHGLn+vtGEbDAGtBbXIbHRMhW1ApSks60aeS+H05HUt3zw/Pv8e3/8H3G1u6SEV7x68zM+++JL7m8eYGd4tnvKFO4Z72+w3tHqC4pVBCKMHh0UIYA1jqA9N+mOaYpc7gzaZZztaMw1vlNo36OtYpiO4lRkC2UMpDRJGpt1wusumfu7Ez57THE01rNZebabrfinP9zSq0zIPX3YY51BGc/ru4HV+oHLTlxRTtMoIltv0F5TVGJIEwbD4aBIUfNXf/VXPNz/C+7u3zGGBzKJ7AKFgFcTf/mX/4xXuw3fvVzhtGN19SGmczzsHe/efMUpjEJb0AanLSUlShT01GlHGKI4tjhDCVWMaWrYlBJ/ea0UaQ7jeXzm1algqijtGOXMt86yWrUidsyZybAEbYUQJBDjOBBXW1ptWZuWi80FH20+5cVP/zX7dw84bQQ4smXxEH93e0PTNFx9eE1jHd5ZqOivciKwfvv2DVQB/bwXz/7zi8ZGu/coffOZJnaHTRXdFnHxKKF6KWkOhwNOGYp1XK63rJ5tONyfuJ5AtxvuNhcchp67EBhOI27doKxweV98/Q2Hd4W39+/waMLNA6fbB9JJs4k92gkocDweeXe4XWgcIcik8Wq1wntH17aoVMgkDg93TNaRs5AdUwzkXPdfrUk5MkbYmWaZZBbEMk4pyS94HCg2n/nz2ei9FzBFOHaYIpSNWOO/tVaylyRDLLNhgmO18pIQO0ZSzHht2K7WYoer//Ya6m97/EYUyYfjkX/6f/yMXBJjSiTdcHlhiOnIy1efcfdwQymKPEVSnjidKscuBlJR6FQgJxorCth1e0kIgfvjgdY4MI44B1RU5KnowqQEORbXCE2jfL3pWGKj5wN3CBMqF9qmEacCFFOoAoNxWsa35EDR9UYoZTEAl6JHRELDMDD0Zws4QZaE6zgn9Oha0FilF4GXLhprLN63720UWmuKOgcNzEXvXPQ/5m0pfeY2wVyA1gjpKtCbq+W5qVDqrKq1AErU+t5ZnLFi7VWSRIXOjg+Pi7NaNIZc+bkxMntVOGckj76AVL8snCP4m24cCzerPu/wc9bAAAAgAElEQVQ0TShraIxB51Iblvkz1s0nnkfNcxHcNE1NTovMjgJr39bxuxS2Dw8PWJyg0MjBWpAN2ThNUpFSEr4T/2ZfR1ozpQegqEQhSoKSkyhTtLze2AsnUGXF/iSOBOu2k4ZmEpRPa40vmnXT8sNPvsdmdcFUDA/7I6+++ZVwVcckFBhr6XxHjkGKkZqw52wVRQShAaAyszuIVY24s1iDzXW6UIrQUIyM/GNOZCV/tLNC/9GGojU5iBVWjHNxKOMwcSQpSyGrEfeRxnla63BFUTQY11TecOL27h1rJWjhxnZ4ryg2E8uJkmINDRHEV1t75uLVf47jyOFwWOJjhVpTFs/BlIW/e5q9xZsGaw0pgdZOJhk20RhP4zwhVo52TOKCkwraCxfOK0MMgf5wRBVwjauphArv5TPbaqFHzmeOdIyLJWFd0OTqDnP59JqY4eGwZwqSMFemQD+NuBKlEXEO62XET5hTxWr8cS3OT6eTIFc5Y+rvOmW53FzgnCM14nxxe/9O9iVjoXr/HoeJqDLH08Dtwy1JR3YXnSR/pVIpC54XL74hl4i3wiW/utySUmKzveST737Kfr/nm2++QRXw3olIOoryXCnF6XgUIaO1C7IUJmmq5gPsdDqRvVhpzZqAME6kCjiUIk0sVtLYuqYRd52QKDrTtApvG1CFlCZi1MQkhdI0Fawzcm9X4VUMaVkXu51co3480bbP+a0f/D6/9+M/Y7dqGHvFk13PDz/+AV/fwHG/5+03XxGTFcqEgTDBqn3GbndZm2Vorzbc7W+4e7jh9e1XxBjYn76klMKTyw/4oz/6D2j8in7/ilP/wM8/+ylDKTzdXVI6zaE/MU4RbQ1ZK0xumMJAHCYao/nkux/yox98xIcffMDpOBD+r/+Tn/7ql5TSM0y9CL9dy7t3Pe3pJc9/9/fxZk3/7o2s406DM4KYaoVrPM+fP2fVXaAL3N2/YYpHrJsnXiMpRSCguOObFzd8/gtNzpp22/Dk2TVhGDhUj2YSGO/F0qsGPJAlxbRVwrtulEWHUteNpea/S1iQ5IWfQZP6iJy5yDFGhmkkIs4r1mpcY/HBwjQuTetMo4o5oZwlG8Or/R37aeLi4oLNeseYMmkKNK7F+LI0nk+urvHei4jROryWSVIphVSLOTkzhUYRQliadziHZ40xLFSD49AzhGnRIwkloybLzjoRZC8+VQu2GDOv391wHQvH48g//yf/BOUsamWx3nHhGibXcjwNFBXRqnCx2jKEgZ9/+Qu2TccTtyLZzMuHWz7qGp49fUp3dSVTnzSx2+1wjWeYBKRhkHAkZaAxtlpuTqQwklNktVrTdQ1pytX5yFXjgCKNUSnkKRIKBFNt7FR8pHmqvGwlNMuxjGgrhghxbiiUorGOTbfizf4OozQXmy1jjtycDsTqx92aRpxscmQ/Hdh0K64aTyp1yvVrPn4jiuSSC0OovFwN61YRwkApWixGkox1nXaIia6S0XCJlPngUbBtW9Zdy6rpGJVmfzzKOF2dC8NvE/z/NkL+0I9LZzN/efOXPX+RCrWoLhUy/i+I3ZCqApIZoZufY+EQV7EefEsoxyPUtlqaiJhsFloZtD4XwzMdBMQ6b/5cOedFOQ9nLtOCUH/7+heFOE7MqVIzV/n8OwsiWUV6Sp3FR49/J8285nIenSybUi2S59FYUZxTtoo4cIh9nT1/rm8h0+fvUL3nyjH/mS3OlFILL9S5950QbC2wZvqLiC30cl3nIJMYIiFPUmh6cStJeT6YJenRKL0g4d8Wu0kxL8i7UiK80xqiEioMso8SonDpuyz2R5SCQRFqB//86Qc8u7rm+598l/Xmmqk0PNwfCMcjU/8Kcafw6Or4oIp8R6U2XN66ukbU0o2XkikFCVepP1NKVXrSPDU4C/5QwgEsJVGKRqtKz5ndXFQm5VA5lNIMkmYhnFjqaSVqbo0Sl5CSQBliFQ/FPsMkxeC667DaEdO43IdCE5mjy88pjXMDODdNj0Wn8/9PRZIPU92slVI0yol/dklkZQVNN5IWmcoj+6gqJlJa9gFXpzvA2T7y0T7y3vSJb9kwaiVbmJn3I1itL9htL/j4+98jF8Xd/oHDQfiGY+jp44AGrHLLGp3XsreW7FxF3M7vYeF/z7qDUq3FfMPz509r0YkEQwRp6iQmWOgZ8SjXqOs6Lq+fiZhyf5L7wzuaVUPOTsJTcmacEhrFxdUlz57J77968ZKSU6V7saDpj+/tuQl+rF2w1i62T6laLy77S0rElNG6WksqRdaZVAThl8ZELe4ARVkkGSwQpoxrO5ytB7E1xByIpUZgpyrYVgqCgAW+EdeSQiSbBA7M5LBGXF266w853N1yeHfP6XSSVDarCGPmYr3hw+98wuWF+IC324a7Q8/L119zmiLDeMTaQIxiVbjbbNmsLwhOc3fnaU1HNolGe9zGYaxm3/eim0ERxyh0PWOwzizN/8XmAu9WXF0+xeqvCUm4xcM0YSstTAodmez4tsGMvTQtxVCUFrqTbR+JqjO+sWjryWViGgIhSaOhi6zpEGFS4u19/27PkEZUSpTZfWEccYVl3c97LYCKdRKszJJAaeqaSLNffzlrZr4NEql8nvwKR3xc9ndtzxMtW+0ZH4ujpyi83jgE+hBEhGml2Y0l47xB68IURVTvu/a9afN8LxrKe+tYqfP5N4tHH6OlKZ9tTUmJVPUy87qfdw15DgF9cs7kBH2IjEOgxImCYRwC+XQiA5fmirW3rNuOY5o47UfxGzYSBtSuVkyHk9AHdWI0CesaYpqYhhFrPdYari8u2e12GO9kbSuFzRNaKWLOGC/TIaXN8nl0rURW7UruR1ODYKZJ9DZag5KJkFJKEoLL36IVqtcqxkjRUkvM4JPRmnXbsXJNvXTvo/ExZDIiLlTuHAlulBIXk5wWyuev8/i1imSl1K+APSKqj6WUP1VKXQP/LfB94FfAf1pKua2//18C/3n9/f+ilPLf/13PXygL6tQYhc8jx9RTimGcpADOCazbAJmcCsZpvLe0ds1pf08uAWc6OicjUTEvl8JTFRHQzTflfHjKgU8tYh6hpTXQY/4jN4MgY6l+UeKXK4W1934pkMYsHNn5S3tsbTLzh2Uk2zCLseT/RUpK2LrgCsKvinU8lCsa5cy5gHxckMEcxVuYSq4+vkKODyGIql4p5sznx3932TCYN5n5EFbV91RJgaM13hmUVlUcmCipUHR9PiXF/IIczt9vHb2HPLtTyBhfMdu6yQhmsXQr+r3NZHm/5fy+Z1pM13WU6ibhradoEWzNXb1SiovNbvmcEgyS2IejbIwh4VyzfIcgwghBuwbGU49xWmyfnOY0igvFmANKFaw3TNMgSYycR+rzQ+tZH1qQCNuBgGwa8yYb44Rr/OL0oZRis1rzEBN/8id/wu//8Md4LRy2i8tnxLLl/mLgxZdf8Ob4BqWtTCS0IDQxBAlMqcLLmX9rG0Ea5TXk/c2bfcqzi0bGuNmmzFQrvUxIUy1mJZ1q1TgRBdaAifedWuwSQTyvS53Fykdlodd4Y4laUxSMo4jqxnFgfBBe6ce/+wFN43nz5g0DYqJvlabkyDCOdJv1Euk+CyPnday1XigPxzAQshxAuaq/rZ2FqokYq9/oSuzCgiqkMBFSxEZpqLyRe9gZK2lpJVIKkPJCvRLeefVdVzP/f14D7wtjtRFenRR9hQ8++JQf//gnfP9HP2YIE1NIGOuJaeKf/6v/jc+++Dm3t2+FVmatuFQUoX7ZiqqI0Ee287lYoha0Wmt6OzCcRrpmxR/83h/SdR27izX/680NYZTJQ8pC2VDJYBvHatvSbjoSYK1hs76k6zqePHnCBx8+AWB/t2e/3zOcellLxhFzIU6Jxja41tK1irZpsEUxHI5ia6eFIlG07FWlXsucM9b7GnOvOAxHnC0MRuKeKQXSPPWS5tRguNzt+OH3f0DrPC++/oZ3r17TnwxWWbFRi44pR8Z4QClL23marmOMPW/fVVRxijVAZSQPB3wDyg2EdMtnn/85k7I8v/qA5ytIoefJlcKtr1hvPN36imY4kXJkSj334cCFKmyfXPG97/2IMEZQIx998pwf//iP+e0/+FNOpz3H8WvevXnNX/3lT/ny81+w21zg85bjKePUls4oiIbCgFMS066NJaLQJfPpJ9/ndz79HXS2eO14drGVNVYUP/6t36G5eEopnq9f/5x3t9/wcHjHZpdp1iuKkvt6vVuTncIly49/9COaxvHq5Tf0fU/fn7i/+4bT4SXWKaxLlGTQ2tNajdJgUkKVjhQPlCZgVzAcMg/7PY1V7FqP0iJsjGhyKDSuobGOVSO0t/vXt3KPaQndWYAlhJ9qUDS+YYphOafmhzEGnc80hkYrTCuC3P3hAd1b9vs9wTTLlCvGWriVwt1hLwEX2qF9gzYJY2uD5BsBq+oE4uHhgVU5r9VEWqa4TqtK28xAxBpfARfFNE1LXTHTM0sVAs6UAq3Ftz7X6XRXE/GsES/uaRzJRSZ2d2lANZYnH34ASfH1u6/ZT/cCjvSWYmDVeIwytK7Fe4vV4mu/cw322ZopBsYYGFeaVbvB4chxIsZE0zR8sv5AQA4K2jd4rYGJlCJDmQTNLrLvCA3McTw8MPZiG6eNoLkxabRRdCtf9ywt9Kha9Pf7/j2gI6WEcUKhGPuJkKP4P2dxiTIFVq7BX1ySYuF0OGKVRXtHKYpxHMkhEXWmdFIXWO9JIXK4vafPkeDfz4/4ux7/X5Dkf1BKefvov/8x8D+WUv4rpdQ/rv/9j5RSvwf8Z8DvAx8B/4NS6iellPQ3n1IepYDGUGJimDJ63WKNiOlc7dCsVRhbrZyK8Ewb6zAxIxx8x9AXbEwc1Z5pmtjXuNOiBKlUiAejNkbijWf0URmMrgWOLnh9RmziTFMowg+KKYoYRWsabbHG0rqGGKVI8ErG0DFGcQXIQn7PQQIpjJF40yVqFlkoXhuJjE6FrApRCdLaqqbSJMBoQ8qSj75cOy2dv8r1Qha12N1ZVVBZik9qMEOu6F6pyv9YBCHMORFyjczVEus9xEiqBauraKRXrvrnKlCGpNSCFMwUB/k+6/ur136gzPl0i4WdUZoJGbmWlCVwwRja97pxtXSZ8/NNKYHSDGUgdgXlDNkIZ1gbERakkFBJQiZmnvBsQJ5SkrQxXVBNoZgR1WZyqZ2pC4IYojAuSIG2yhQ0adJEbSGPaFVIUyT2BqcbNu0lkDmND1ivSGkiKyspgGEU2kLKlCJFUslSzHVtgzr2aF0ISdw0goHLzTU/+fQP+Hi3IQ9vSf3P6E9/gtKO6XCAfmJlHL2zmFEjkBjo4vGdeE9qxCvcGYWtiUaBQqpCVtcoEWeEIN+QV2yMI1EYc41It4WgFMlklAlYD9qt0dngu7Nae45QN6kQhwGyJCcpDW5V7QJLEUqS8+gpELNY9mSNWNmZgnMrnjz7lLbVnPoHpuOdiKtCoURYtxdcXn3C9fUVwzDw6vULwt0NvqnvwxhcdTTxcY3XNYkxSbyy0bWYHoWH77TDGPEyPU17dPWmdkaJwKh1qFIwzrJRLdM4EcKIqaEqIQZ8MYtby1j3FUc1OVdnjres6Sz2fginD5NBW1TRNKbg3T1N+ynafIfvPDvxcDNxfPMKrFge5hyBgkNRjGZChIIhCrfUG0GCxD5Q9q1pHcg6oRsoYUI7h8knrreeA5Hh5FEGNr7a8sUCLpE5okJD13V874e/y8XFFc8vnjAcM5HEX/zqX/PFl79k6L+ErHh3L6r7h/s7silgFZtG473YWelSky6tNBXYynnPEePlAFXa4o1hiokpHok50HVg66RlnoyEacIgzcvabdmtrjBK0x8DyrTYkYo4Q0qGkBXJzgBAFdnGFp9uUKUBWk4MxDyS9InTWHiiNvicGcY3/Mt/+b/wne98xKef/ACtHO/Ge6z+V2ireBdec1tuwY0kk7iN9zzNiX0/1aIpMx1/xbpVeL/i+fqKo16zVoHNsw2xz/zy81+A/hI7WwLGhLOO/UNk8GfP7qwKcZpwasfT7Sd8ePUJKmactgS75mY6MIQRZTt+8t0/olcG0zR0mx0/++JfUMoBbRJj7pc9tvWKprE8bTY86a7ZXe74qrziy9u/JkyJogrGbClZM+aXFCXAlioyTe1KwbcdfTSElDEpQAw4t6JrLjAmENSJqAqdAaNkCuPmxq5zkKWIa5sGXSkZMWfaZoXVQh8zRaasupzjnrWSQiYDKLjabhli5CGKj3aOmeHUk0PCbxW281iTMCuDHTJm7RnHQh4Gmkr32pqOpCJDiiQUtuvw2rDTGmcEiCvHE2MpXF4/oXGOsT+JHqjqncYyUYIHLQ17fERBlOmdAEvaKLQR5FnX+HTTeuJiRSl7jLgnWVLKfLi+5nJ9wfMn32MKmVe/uuVN/46uaRhS4OZ0z90xc58jrnGYyge+GwJtjOiVxeuGVEToHSMMVtJ6fZK3tkoNRzMxkTnmnlIibSd0GXUMbP1W6KPjvQjdvSV7R99HIiNWKaZciGnCWsOq6iPEOUuoGOM4Yk4S+qGNJuYkseglQQqgNH1IRBLJQtCSNBz7Iy0S756y4u3+AaXANV6Sg3Mi60BJA51XqCkQvOXeiYXm49yMf9vj/w/d4h8Cf7/++38N/M/AP6o//29KKSPwmVLq58CfAf/s//VNGMP2YkeMk/AJK2ROkZGLdyLaKLHQWLcUt04brrstRimGGDiNA0MMaOMqdUMvRXIYhwq/28X+Stfnmh9zYeyVxCXO3p6lclAzBasMqo4N5sIxBBn/WuOhJqLNJP/HYRpz95vqKPDx2NEYWTSpjhvmiM05HWt27FBa00/90mkvfs8lo7VCoyUUQ6AuuVawiBqWz1XR1jm4Iue8jN1TFjuoGEJF0uySULMU4zw69EtZKAozmlfq552ThqTr1qDAOkfJ1eprSgvyrHg/kefxKHZpWNSZ7K+1pms82juGFBiniRwLIQdyEn5603R4b2toi/iVWqtJKFLSpDwy58cPR+EpmUozkJCKDUpJDHguqcaKRjp/xQ9/8GO6bo2vXOYYB968fcXPfnFfBZZ+8VFOqVDKnC4oyLKvIlClcuXPCTc8RvkuP7r6hM36ipDh2Cu++tUdg/k3JDr2DyfujzcSIxsK0yTXlNntwZ0T84wxlcZyRuDX3i1cOLRAcsoafCuKcqUgRVApkWJg1Uhj2Tq5R9IUySRKqu4v2ojPq9aUqY5DM9iNJsVCs/aVElCbo6GnpIGYFVn5ZZS4aluuLta0q4wiYmxFGmNGZ3mfT58+5Qff/5SnT5/S90dKnkhhYghHGacq8DUAxE5BqBMpobMml4J3ZkGcZ3GIWXXEaeJoNEbJnuTQOKtpnJEI6DAx5nk0WO/n+nlmnuG8fpVSMmWpo9PHwhStNdR9SZXM3f0Nn3/xSwl/UQFlj3z8vR3tyhDLaeGCT0nWb3XnR1nhupacJe2RBEX2gKZp0VZxHIM4rRDpNiLg+elf/xQVM5kjm/Ul3u6IG8t6teXDZzvx71Yt9/2Rt3evOd498Omnv81//Pf/EzadY6VuycCUDE8/eM5nH/2E/2n877i9e83Lb77izso4tXOiV9AVgJi1HPJdgDUCMiQjsdtu1YkiPqRHDYWs42EYcNosqZggUxBdxLJxv7/nL3765+L0c3tHYx10zfKdzM3xGGSCABCmQ6WmNazWDp8zca9Io2N/O2CUZgM4qxmDph9v+frFiZu3rzDG0boVb76+pV23rLeWrCaKHolxwqaGZ5sLVqYw7V8S08TnX3zJi9d7VtsnKLVmfzzycP8VxmmeXl/x4kUjVJvYC0WlwKg1cZoYtTTueZIJljGGVCKHwwMv37wkjpHp2KPbHfvDPdZa/vjf+Xusu6c8hD13e8NxsOw2a/owobJhmnm0dX1OJfDLbz7nbXOPMZ5sCkZbspHCLeVBrvXpsEyoJHVRoZzGWEPjjSDL3hL7Ee9cBU00znmMEm3HYy2BUordbocqCodl1XV4I7HHh8OBm7dv0KXSH+G9c08p9a1xvUyWlLV0TcvKiC9y0zS8fr0npAkTZX9oGoftGh5ORwbnsSt4sr1gt1nRrjq2V1te3dwyTBOrtmHdeNR2QwojWoNRYoEmZxSLXgLOnt85Z6xjmXrMdYBScw7CmcamtXmPDDl/RtIExfDh8+9yuXuG9yvWW2iajn4qvL67I24L124nWwO5uv6Iv7y3mq6TxMRTSdzs/x/m3qRXly298/qtNiLeZjenu202dtpOF1UF2NQAJMQEiY/AlAFSTepbIJXEiDn+ADWoSQmPkBggBghsOpdlp7PSdubtz7mn2d3bRayWwbMi3n2uM+0cgJSvdPPs3G28EWs962n+zR1DGtBWpmqu71BTwpRMyYFTSHLeX/SUUglpam6CCuvmmCnGZqvVgM3jMtFLTqNMT6e7ZYJsHkFZp2la8qyc8zINHmNY4DByvldKCKRQSVow8r3r2AwbpkmaXS+/fMkhncg6S+4CpDxhOGttKyVwXNd8LBaozt9Fnf7K16+bJFekI5yB/77W+kfAB7XWl+3rr4AP2sefAP/7o5/9qn3uV76U1riuQzstSgWqUmJsI0lJQmPM9MbTN5jCNIkUVGcsm24Q4xCjccagVbOFTaKZW6h0zQLycTKHOmOR4YwpjRScli6TUVI5FmRMmk1dbrZRM5atMPRicVu8XrQLgWWs/hj3CeeNPgcJ5xxOi5tPrZXD8cgpTOLqo0SaLTd92/k9PD6Q5+8pVcxPFGdoQqlS9UtHvN1zzteyjP4fJe0pZ9IUpLNjhKgn96gsQIo5CfPOvndN83+5ZE5hkg6v1lRYLIm1UhhriSFitEBLKoqcK1OY3sN2pkbwmdUWUCxBUZQWNDnIIVgaTnG2yUgpc3d7cw5YDevkrKVWgzaOWWc3csYsL387NjKkk4JnmoS9/8kHP+LHv/vP2Gy25DKSc+Rv/vavuL25ZxqzSAWWsvjRl6aml9IcEPUSSJVSXF5sqLU2eEullsTrl6/485/+OdvOEY57vvzylv3uJVMzJLla90yp+drr3PhOdblOgQi0QFtq20+12fxKIZk4SAKvRHLLpErWTpQVZs1u5+mMOD5qJcXNMUyUVMl4XFOBmIuarEQX0xkha+VcREC+s6w6Ty2F+/tbTuGA9Ss++uhj+v6SmCqf//XfcP9wwxdf/Ts6bzkc7nHaYPpOEoFxIowT+4d7jIIpnJjGIyUL7nAYBoqCrimUJFUbe1qhipJCV5/33ZwkX2/WhODIFxcMTgpcncriejWWTAqJ2NadNg1vjkwuZrLg41fj24hiC/MIWS94UAqgNff7dxxOB37xxc8QZZbE8++9o1td8urbN+x277CdpxTZJ8bIQRVzoJqM8kKOM9UQS6a3lu2FHILpYaLWxMpr1kOHofL24SVpSnijWHUv+J3v/zZ/+Af/McPQsVJvqMVhVx9yiIavvn3Jn/6v/zPPrj+k9yu8TtTxtdiH6wueX7zg9KQy9GtuEWc0py3eaFaDxxshxY0pUWOi9x3WGSwK3cbPcyzJ7ZCsyL6YxhHrdNODnahKY5vEZQhB3AubkdK7t6+hSJxZ9T3UvIy151hrraUkeVYpBcZRNFN1Z+itxjlDVj3qkFH+OQaFVY7dITDljNKBShUdcBWZ4gNPnqyEfOzEsjori/OKjz/5IT/49FO2Q8fNuy+J04GvXr7icPwCrQ39akOtitcvPyOXwrMPP6JGkQyt3okLbKnNpEpxtb5uI/4kMLKiqCXxxZef8fWXXxLb3tCmZ+i3/Pj3/j2UsaQ6cjy+5csvfsarNy+Z4kSuCgJoL+dhDoEpJfLpxBd3MPg9z68/wlrNZnjGiSO7/T1aB2Cia1raxhhpSKRCdM10qxF/rzcXuEtPDpFxf2hdYkdV0sWfz4j57PFao6pCW83z58+5WF/w6Sff5+bmhr81P2tE5InTfrecd8va0WVRTykt/lltWHU9RYkb4uA7lF9zOh3QGlzrPg/OUoee3hq23cCT9ZahW3GYRjyezj2gdU/fpBt9ZwljRVdwXpNCRNWMQjN0jtNxWhpeZ57C+1j8haSWhGBaa11sk5ec6BGchFZo9t2avt9A6Xj17ReEEHh7uOMhnCjDiY+eXgncIiNFfYjYrhUUSkjbndeYzbBIu+Ui0M8nqzXb7ZZaKw93d+ScOaQTQRWRFTXiCui8HMBdMlQiqMTTyytCirw93BGqyLHORengO/q+x1tHTnl53lqLolHf93jfk9t718ZRTCGMqTWWFKXBMp+st6zXa8YxcH9/z+3NPWWFaGFbJbBLVXHIve98h1HNyVT6c3grLqj/f6hb/Ke11q+VUi+A/0kp9dPHX6y1VqW+S+P6+19KqX8O/HOA7UXfWN9zwvfLiTBwxvfNHYYpJ3kwJYskmTZnKao6qzQorD3jix+rD8x/43EXdFh3wr4nUYqQyfKsK1tLS+RVa+hkMetAHsJj/eIFhG7ENpG5M/pIxm3+m9ZajDbYNno2Rj5ecLjtfogFZ1mCzPIe0JJIFyiqJcnq/PVH9/3vfG75XbUu3dz58zxKeufPKX75AluS9Sre6wXpKNcqH5fmsCOX1SyoW7I4v0p5ZA/96NoWtYh6dtx7fI1L9/nR2pkhFik9cjBsREirTSP2ibJC4oxFX3DFFWpuibh4+y33wTraQXtif3jLOB349tuX3D/cirWxM6R0tvaW5wyJdO4QMGOQRae21gqtCATYH9/x2ed/xXazoqbIwzRxPDwIzlRpYqzg1qQ8kUtoChLN064+InUWkU87r3EhWMooT0gMMWUh8uhK0W1dNliPrs0ApErXsmZQRSS4Hnf9530pJFCRbqPtZ03BaZEOyjHgjKX4gW7Y8uEHn7LZPqHWjoc3D+x279jvH4jeE4K4+TnvKJOE0tPhwJs3bziNIqkksklxKXhTLe+vYTULSHYAACAASURBVM5FqWol5PyM53tiUHhlWPcDvfM4bVCmtMQqk40F/b7zVVuB7/2d72wI+V5oMCaZltBMjpQSQonShVQC0xQXKcLw8iu0f8duv6fkiZV7zBUQF80QComIaYWf0oaaFau+b8oATSFAeXQtOK/lcO8MyihUKqy3V1w/ecEHH35C11vc6Z4pKobtgK9rxlTo/SBC/OMDNSfCwx1D14OJHI97DrsHCBO9MmgHvRNTiM4Zeu+xVcbTGrWQ63R7H1IntImfRooIZVoRUNANy6mRWCgkzBkqVpklMW0VYqBtU415krhMCubpnxIpNm2keWCtxngpxFWtWOvoB8XWPxML9Clys7sn5tSw5DI+FhEqx+VWkuQxHUmpMHQC2VpvpZMfc2D38ECYDmIWkyMxTvg2ddE1MYbA3e07pilCKVQlRatxVg51rVm5AWMVpRhylsJBWUVKhSmIBi9G473hww8/YrO5wLueUsVU6PLykvv9PTcPb/GrFU+ffsh2K+PyaZo4HA7c7F7y5PoDri9e8OkHn+K04e39O+7v79jf76gl47XH9OdGwozBV86iWtIr5LIs2H+lFllTqzVZiY7w3MGe900IAVUVXYMmyPkkrq6r1QZD5XhU1P4s2zr/O09sayt8rbU4a7HOidlURYhb1mKcFTJ/zdQi8Eh8R9Ca3rpWQCdKSoQ2zbVOi7qOtVwMA0HTsMSAayRmJWQ/pcI51sz3hgahaMda65dJfGxTIatBIdCKOV7N9yehyLVws7vhGCLTmHl7/5JxPFJsJKqCG7RMKo34OWAkD5Ap6UzUrhgjneMSR3KSTm8xla4UfN9gpk4cfkNOJC3TW+ccppy74d47QGRfo9MkLQUKuWD0+7nbHC/DNC1Tdq31mUfCmSQuVEYhilarUWiqrkvj90ziltS1s65ND0tTbtLouVH2qCmZRUH8vG4f5Rz/0OvXSpJrrV+3f18rpf4NAp/4Vin1Ua31pVLqI+B1+/avge89+vFP2+e++zv/CPgjgOcvtvVwOsrIwhi01Ty7fH5eJM1ZRuW6MF9DhZwSb8pENXLwPN1e0ivLXQrLOKfWitGGzj0yGCnAI6vHxyLfSiliznjjZFM1JmYsTZ4kRbxpyZSTBEcCXxSbxvW5Qzh3MgS7WJYk2Rr7Xtd23tiD64g5kaPoGW82G9zsNd6SrVoLoYYlaZwXjTOOFCM5V5yuWGNk4bRDetZHLq2TSzknkktXrRSUOhPNfIOE6MqiASvfq8+7pb2HGTKyJE2cRdNTkc5maHaRshmkeHFOLLtrLi3ZnZOA97vkAgeRi8tZErqcM67zy6hF1pUEV4CcZAgtOGWN1oLnNMY1xrKmlEhsuqsz2WsuorzxdH6LtYakMiUKdMJay6vXP+fwvyWUMozxLSHuiUGe8+XVCuOgVs3uIGvXWs9cRxorLkBa6/Y1S0wTXdex2V7KJOFwoOojv/jqz+lWHVTD0G+5vrzkMN6TVUU5yxRHZkKgOMBJUt+7JhPY1qFRsyGFsLTnRPLAkdjUH6x39N7iejnoVSrUUkiniXSSJWuNxlaPp5IrTGVcHNLmIkM64YpIxLR14oyl7xxD56nWkMKEywPD+ooPnv+Qq+sXQI//jzxv3nzO7bvPCOPU7JVH3MowtXt/OBw4Hr5gtVqJYoiBmjOu6+WZxjMxMuckB6Q2mDkIl0dWrrNCSoxoYPBeupwKgXpZi/EeoxWTbJumjJJbDJFn2verv/M7gfcCNchh3eJf66oZSKkFeMEaa+U5TkfydCKWSOcsuRaqMuQSGVwHaEochVCJuFz1/YDBYlCkHJum9oRSlVVn0Q60Mmy8J+fKSvV4vcLZDQrH8XBkfP3X7A+JJx9aRvWEm/t7OgzH3R1ffPMTSp3Y3X7Ji+uPMSbzN599xs9//nPy7p6n3Yruei1jfwqds3hnGJoebElZ3NSck46pQizLW0yYipCCZnLSdrvl4e6wkH1KFJWKi6snLZZlmO3jp5GhEVO9d0KKSmlZj0tH2QIqonWlH0RveLiCVy93xKzZXHqGlWXoB3rvKSlzKiO6WrAd0xjRymGMI03iFLdeD6hDZKyJzglJdlJH3j28xWB4eHPDaTwwhsQweMTQaUIV8K7J0o1HYhRd2b4XMlvvpWM7HU+kKZOjwneC8Q8p4owoMExVSLFaa66vr7h+8gTnV/zkpz/F+cKw8qhi6czA9z/5HX78j36PFxc/4OnTp9JomiZev37NN1/9JR9/8ns8uf6QF9cvcGgOJF69+oaH+wMx37PeDGDKMq2aVYIKpU1MmhpDyuzCgRwTVlt674lWEXOi1vheo0omXWKxPF/Lg3vg9bc3UiyFkc46Hh4eUI2MPRc/wOKAl9o0R+6f7N94mMjI905amhdWe6wqrIeey/UGnJEYdgrUGDicpMEWo7gOWuvRomSOs5rerTnu4ZRGbNN4996iG/F1XmuPG2/fjQNzQT8XcPM5SjmrOc3d2GMV5a+Hd18ym4zts6GEictLh1FJOvY6UK3H6g4QRaYxTbh2f2opeGvxxgs4qyZyyuhiOE4jD98ehUS4GqCtsZAyxmnWmzUWRWlT3vVmkLO+Jl7tT5ScORwPWKO46NZcDFt5xrG5Atb4S2GZ0zSBVmcd+Zkr0w/UIMM25yxWFeIYGfUoUrNZiMHXF+L6exgPgBIPg9mPIQl/TCmx9jaqESRhEUj4dV7/YJKslFoDuta6ax//F8B/A/wx8F8B/237939oP/LHwL9SSv13CHHvd4E//Xv/BpVYJ5zxbIaBi24gG5H2mUJgKoGYEvE4LVq0QjwDM3SomNkMGzYXV2TA7feEnDHWtY7muSOZafbGKTJmYUV698gPXmtKuecBMGiu/BO06SnjTrSKs3QhLU7Gg1Xk3kqGVFOr9M+HpDFGKuiaFg1F5yEZgZRoIlYZOl1QuWCzRhWDqQaLp/eGXT5SKYxUUinEINW0ru1/dCVb0QKl0qp1hVHDucu3jHdlcUwxN5koTSptwbRcU7q/YJyRBapNEwgvrIxrUIXalCkUsbbDXmmyEsiM1gZt4DSOTLFgXM9lcxiaE92aC6YTQwFlVMPNKmqqSxCc72XRDXvZOsUUIQImRFzcWE8JkRDGJdnNDXvokC6cTAIq3trlMAuhULJGlQ5b/BL0BcahcErUGLJuYvG24qpAbA7TF5Kg1YTShdWmAwrWRfpuK65qw45gFMdJsOWu80Q9klourxSkNOGCQAV+8KGgll6/fsXL+8RqWEMWvdeLfkWOhaHfSC8/acJSH2jQ0K0EQ+19z4y9PBx2pFKw7kApkGsmRCHC1GQwVdM7R8+KK/sEN09NOikYDuGAKgVmXqfWdCspLMdoOU4jqURqSmRbBcdfDVGB6sBYTVYdIWumYkkZklkR0gM6Tuwf7rDKsV0/53q7wqQPCXd3KLvjqEc0nlMUbe1cCt2qly63Sjjfc9ifMLpjrC3wK4HsWCuMZ6Wk0Jux5ictsaGkkaIm0IWahVhbqhB1SpI9UCYZe5eY2pjWisZnmki1LF1cnSFEmWgpJSNy+50piSxkmaokJEnGaIxxhJjbqDKTdVwIZ6oEplCJWgnZziixrlYalRMudSI/mTRMlQFN7iL3hxO5RArSUbV5LZqhrSmgK+AzuFvujj/js687wPD2qyPKGvb2S27u/5I3N+/Yqa/Ydhfc72EaI2/f7gjlDmf23N59Drzjow+fUskMTnMoAhkZvEGpgsqKXlvM0IkxUkzormtjZtFdncf0EgsgqYzz0qDojWU7rNg9HFHdlssPPuWjy4/Jp5HD4Z6bwzfE+55UJjbbFethTThVrEscT3sqcuBTEzoKXEO1xop1Pa4krlYvyMWDUZR6olpNrAWMKM2sc2ZUCW880xiJJaOd4TQdQVcpvG2FpPHGU5Nmf9yj0cRqqHrgosVgpTtZy1R2FaI2lJmwlMFOFt2IhcPKE+KBsBO3xcvLS9brNclWTIli30smu4LpOg4pM9UD7/afc/P2HSUl+tUFKVZUdfyT3/0P+fj5p6yue7Z6wGG5y0e8O7A1T/j4xQ9YXzwReVML69MVP3zW8/OPPuXlreF7P/whP7zuebh7x1ff/DW7U+TlXSAWKdxCPOA7x2EKqHbGZCUdb2sk2czWoakYKrUIS0xr4WM4bzge90wcSPkVKURpWGlpAvXeSaFpIKlIsVBOApUr3optdy6sS0cMMpXZxwk9WCGxa41tOuhd13Hl1hRTsbbwKj5wNOC0pzSJS1sytR4wTs6PUziglCLUjFWhcaYGvBWXW+/qkiDL1FV4TOeTFSiZWrJ0SrWitiTeOsEol5IpSjhQuRbyMZGrxD1lIY+ZPiqKsShjpVMdEqGKOdbVSqQhKaJKRS2EeKJQUNpwTAnjDCvb4ZPwdY62yeWhKc29uFq1GLPFlME5cWlUCu88DtFkfzg0bH8BbSxFO7phDdMkExYtbrory9IYUjN8NSViFmlPpRSxFU/FdBSdSWWiS1JMpHhkf5ioylB1lvilrTQzQ5AdVSoEKQiiSWQtZP9OW4zWiyrJFP6/ddz7APg3rbqxwL+qtf6PSqn/A/jXSqn/Gvgc+C8Baq1/qZT618BPEJ3vf1H/HmULkATrYnuFtobN6oqPn31ETIn73R0p3i86p/3Q060GjLPESfDs01R5snnC1cUlSjuOxwO397sGQRA3OGMMW78Wz++1dHx2+z3vdm+IMTLuRyFpdV3DegXGMArOqBe3qW03UCwklVqykAk5CpbTVGoV/d9xjMsoae6qogyVumDwlDUykigV4wT3rLUWCaKl060XctAsVxNrpmqFNlmUPYzozqpSCQWRQWnawIoz3lW3g1F0888VVM5ZrmvusFcxJphJgmgEy4zgkGd95LnyXV7lXBnO2L9UGsktCyvXWcfmQsZ7NWfiFBYXwvlzs6OaLo9+T5IqOs9Qh9YxiTEKeSgExFBXxnpzV/OxfJ8xZ2hD7z2zYUhKieNxXIgr1kpijKqUKsnIWALUwKFMhDThrcHbDqMdqIIxCudaom9dS5hF85N67hiszKrdU0WKR9AZqxDcaK0kLMPmCRdPXkgFfHOHUg+InFlH50SbUxeIOZCTKGVYpQlNjmeWHHSuW/Bl43jk9k4IOsYJLjzXDLqirUgcAaxXG7quo6rCYZwW7LbYrVrprmpN18nfSSm0r4ko/ll3UmP0gFaCoa0lk2OlGBHuH5ugP0jCfdwf+Ld/9icMw5rvf++3uFw/I08TqlRKkm6VUYocIzqfpQWVNcScUTEKvi4nUqnYto5jyVA1z/sN3grZazpMpJjoTIP6GM+UI9ZYUnMHtEpsrFMWPV4QApVp73+cxF1xNtlRrWs0pUhI8ju0lYD8eNw4r/OcGvnUyAGJlvGgtRWbtZC62zQJRMGh1orzlq7ryTERa0Rbx3q9JufKMQWgoLSYtUSdqaZiVGVKWezIdTOIQUi8JWd0b+kHw/F0y5/+n/8LoKlFCM7DzQ33+wP7w4Ftbwkh8fbtW2KM3N7ec3d3h7eOmhJdJ25tMYqigRgkicKGUgoVWaZlc9d4nrYBi8GD0jI+jRRyyoz5RN919MZyub3k6dUH/Pgf/zOuL7/H1UpRpx3H44n96R/zzed/y6uXX+Cd5+ryBbGrTOEBVGFsBLUZZjPLgI0NpqDY8od/8AdsL15wiBMPhxs++/bnlBgYpz3DqoOcKKniqhz4MacmX3ii1tz2n3QqAXIcmQ576dpNI3mM5KbiUbS4CpaSSFVgE8hgQq5Pi+zXR5cfc3X1hHET+NnpLwnNHMh3HduLC8Zpz/1O8KMNw8DxdM9P/92dxPMkHbdPP/wdfvSj32W1WvHDH36fvlsRbEYrQwyFmBKbdU/32/8+2yefCFTs8DXkPcPFU3LS/NN/8occ/+2fUGvl6ZOP+fD5C54+s8Sc2Ydr/p+f/iVv3nyLelQTFlNFZx6ZYNRJPnZ1oHNi/BJCQCEwAJTEL4pgfjvdYbVFFyHwW+2QGWSDABbEcl1LY2iGIaKgWDGocrZn8IYxTxTAWkdVhpSlyTKOI4XMcTo1YyrF4Dtsa7SUFIg5Y7PE23A4NcKogqyxXceqG1pM0ssUdm66CdfIvgcvWaBguWAbtts5EQHI5n3yr3zNYhX4XjDdTEdiUBhj6fwGVQuWDtNpalGEBvW8XF8yeJGlyzURc0B4OmKsM8MWlFJkXYgkIU8q4WSMU1xgSqFmYiz45ko781xmB+EQAqVW3CMtaDPnCqUuDbD5rAUW45SZrwSPeGHxAEDXGxSlaeoXlLKknMlNBWocRyEzK5lEKCXqNyJVKrwRiqKoRKmGUsW0ptSzutg/9PoHk+Ra68+B/+CXfP4d8J//ip/5l8C//HUvYk4ErXKsVxdcXT4Vy1drUdYw1gBaMIM40xJFg7EWV61AHpJiGkcOx3HRRB5al3JwHR8/+z7r9Zr1dkPMmcPmgB88+/2e23LbXJYuJHie7gk7wQeGJIdUr4eGOxayDgWKzsuDyVU2QAhnSaylo9w6ho+NQEpJTRRNYAS1ZjLCvi+IDmjmnHyWRsoTzI3YAHsruOWcMyko0HLIWyU4KRoWbCHxzfhmzuzbx6OgWdpcKQWKxZwAWtf6Ozij5ee/8ywBpkZerEpG5K7v3ierme902B695u+bP67zPWnQER69nxITxRh0U6goc1JQpfiYL65W6a7PvzdFGaelKFhhZ+17JiMgSXUESoRYJkpJ9N7hW6FRq8IoS+fkvWVdoGHNYsgLdlopcb3TWiRuvLGoKlrTVNXsPTVjyDzsT6JDGc7PZh7LlVKo+Yy/No/ul2ld+tVqhWvXczjsOB6PS2DKSlFUBavRpYC1dFYC/Ky2EkLkFE7vJcmS1PjWCBECi1KmIW4KRjucawgio1n3T6TbrQzH072QIvNx2RMpJbz3QtZRisPxlsPuHqsL+alCtVFubFbPua3MTtuFPS6qBGd5wNkGHHU2r9FazAkW0XkVZRRHaZMWvRRXMy55wRuXM0F2XkvyLNRCDlKKRSC/NIv7Qts3Ri9J2byel5HrI3K17MfHwvaNx9AKZN3WvFF6ca4iF6qpdKuBHAvFAlogPFZbchG3q0KlaEOuQuTBSgKhGnwqpySdXZUpZRSlDGNBK1zfsUbGoINtmrO7HbVWhqHDeyHjUBJxGgnHE0pVnBWzFaWb/fZcsM5YQn2Wd1zecUuWnW4k3CLTP1UqBtrkp6frN3zw/EMuN5/Q6Rui2lNLhzFb9hfvePvmFVQ5+LUWHelhGJphTJKCpr6vlQ+V0zHhujXbiyt6ZRi2F2RXOO33fP3NL9C6cRqS4PWNhpzlRj7ml8xEYhltJ6Zxj3Y95EotAsmLJGpG/q1VsP7tGft2fzrn8b5nu77icvOUla9str8g5SDddSuj9FgsIiUp8KAcxZluhs2tN4Kvv7664umTK7quwxlDLZE0HmC1QjkrJiF+hX5yhe8GFAnqiZhuyacJo1dcXz9hNWwYxwN3D/d0XhIk3/e44SnPnz7jsH8gpT1GyfToNEIISXS95z2hFBeDRzsrXUCdlgJGt4ZWqfnM8VHtTBTIdcOxVyoZSZbP60hMaMQO3mpHShGnHNVqchSTkznpy0niUK6RrMVIZ9brzimJhbfW7XcZTDOgyUngmyAqDoPvscZTS8I6TS5nvPV8TbOyA/E7/JokzSyF5rG3hcQMUcyY98/MtSkNepGrQhXTjKMMvbV0K+nYP0w7YhVNeO87YvwO5KsK7LBWi7IIj0WxqByJN4xMvBTSAKy5xdcgzb/oPW4+c7peHIjrDJ1pkqJVsNplSWCbccwSw8/E2u8yOlSbyCkrjUCR7rRooxblL60l4S9FtwS6rUlrKEWkCGsVc6gC5FqhFSq5/hIOya94/UY47oEiZ8VqPfDpJz/ievscHQLmqaPvB07lRN6JkPRxGsXNTmuKqkzjiUOuhNPI25s77vd76EUaqH++ZuN7ri+v+Uc/+H30rMKgIF8XNtsVt7e3bL04y3z00UcAvH77OYfPjhxPBx5O91hlsV3bfJ24/enKshByLcTciHqN7PSYzFRE1lcqSgUhRkKZxIxAaVF0yJmKozRXulokwTTVLxVljUnk6KqBbDDW4YxD1YSbR35K4xHm80z0edxRXmTBZoJhSIu6h9Isjms0sqPMnOuSJLwnvdOSntmoZE5WahVTlaoqumsJpakcp0Pr8Iu2cq4JU8+a0jMJZL7mWf4OHmM7zwmQLrXZdUPXCqLjYbd0oefgNOOlOy9W4yEEUpkd+2Ta0PdrtPVgCrrURiRVGMMiIaZUZbCW3llOk5ismGJxiGh79gljPVoXHqLIyTkn2pDaNTfHMLF2T6gV0lSpqWKyofaar958zdvdGxkt5UBNcXkP8732eTaUEQwcRSTvrLVsNhu2my3TFPnmm6/ERlSJXE+tmVCcdJCNQzV8ca8F/5hiJoZECLERy4SUUUpp9s2iujIF6Z4rJXKE1IT3ndh3I4523//ej3j65Dldt+LzL/6Gd+++5c3DTpKEtmeUNfQKUigCK+pXPL34kKHrmQ4H7u/uOI47co243mOUsJU1SrD3peCcb3hjhUOjpBlDUTJiE9e8RDRRCL3akFCcTqe2Ps58BEPTG5/xkaUurngiX9g6Q8ZDLYu99LzHrXdYKpSMtkZIkPWcPM3FnrjAQW7XuJAMlQzgxYwgQWqa6s2CXmuFThXvOmqDvLi+Y+gUvV6hjMIahU6FOrVD1Ij5T0iRcBJ4k9JSGDhjiSMc96KVa01mShO396KvvepWeAxKW4z2VGOwdsbkC262c56aIkeVsSpjzICZapOyjNze3kiiYfwi3fWYcDVjhRcZSyqmKqwXYxzXd9ztb7FKM+1HiB1e9Ty5XDHtX3GaHhj3gSkKzKrWTC6Z+4dbclCCxx0GrHOM05GiREpwjifGGFLJnMKe2/tvwGVWlx/QDSu+/+mPubt5y1dff0FKB6wReSylFEYVOgMYw2ZYn2NhqcQk721kYppGxnDCY8mqEquQwaoqpCITELeWmKSNaCAbY3g2PGG12nB5uWZYWZQOrDYDVUkcyzVxe3/DlIvAGmpLTMZEcXqRSc2pYgdPLJG7/Q11V7nbv6OUhCbx0See9cVzhs2Kmg+4YWSc7jgeA3ffvqTEV0zlyNA9oRt+G9cV3rz+mj/+xZ/htObj50+42D5hte447h/QtTB0Agna7ybKaNkOW548e4Zxljdv3nC/e2CskxRNKCwWpSX5U00dIzfzEK8cWhvc4LHGM3QdRRUOxyP7407iTSnkHMhWCxm1nUOdEwMOhWbtO7bWMSJrz6BIRHwRaTTlNV3syKoQS0RWvug0u6rQ1nMxyPnCQlaGipLOKaL61HWOXM0Sr8+T1flnxEdgPm+1EROgUkX3upSCcvMZa1BN+SKWQ4MhCP9iGDrJF3JgOh7otGczbITToMWEw3rH+voSW2TaOk2xafALT8U0jo6qBUrG23MDzNYKKeG1FaJxhZqKFN/tGR2Px+XcF96XZr1eS46kNKfDUfa20o0PIwmrUkZSilIwRhoz1WjmtsGsYkUVaF2MMslU2uCtkjjX4CC5FkIOxCDqRdZK133ThBtOU6D1UsQXgbwoNv1SovWveP1GJMk5JVbDhifXz1A4bm/2jG/fEm3kkI4cjiO7/Z79bsdqvZZDqXlwh8ORUxLIwe3DjjEGTjvNdr3h5s07nnz/h1wMG+JpJB0amc4aioL72wdOh5HeDGz7CzotWoIqSxKXkuAUE5m9nuitJEk1x1m3gdJGAWLGkZdu1LwRRJswifh5q8qmMIES0ok1rf1fKrnMShINS0RZFu78khGQI0+aUBV2cFANWgectmKAUKEkcWTKOTemsVjpzl7y82H1uNNlrLjrlFoFTG/E4IVaBZ/bMMIzQ3S+rsdEgwWQH0epMgdJwjCIgUWuzXm5Uhs0ZJZ4c0Y2SJ7CexI6KSXpfmpNyoKd6rpORtewwAy2xhCfPPk715RKWA7iOLOvqwOU4OS0kNrmg3u+J9ZajNXUErHVoiiihYkkmLXI8D9OkaQKUzqKFJuGwyEIxNKccVAzAbVXAjtRrdpfO8+ueyAcEmNJGGVAFSnEssjmdE6z2WzYqL6pnlSO9+J25i+FsDaOI3e396IIoQvGSoERwogxgt/WiHB9qiOqKA7Tvt1nQy0K33vqPArPYJ2lX6/ozJoQAvv9g+y/ZoGdYySVhLaGoV83hr2l1ERKAWPUch3A8lydc4TDHu9X/P7v/gHXVy+4uvyQ3ekd8XTiuD8Q0sRwNWA7R1mIPs38YDWg1DwNAd93RB2WLoP3Hozm4XTglCK981jjwMnUKdfM4TShTRFHppio7ZnMUIfH3IJ5XczB1XsvyXj7esoyHbFaoZuSDo8Sssf7V7XvqQrBaMaJWsR5ciaY9ka4F5eX21Y0RdIYWW83TFWkFXMprLpe8NGxoJXFW02JhpKazT3SOeqcwz6KJRVIuReJQ51x3tH3cFUHgbnc77GIpey9OkgcO+4oNbHdDmitmU5HahZCzmo1tLFnZbVaEeLIbvcgRV4sS4d/vhPLqNVobIuXi3OpaXJOCB7Ya4PJA7VqDruR29sv0GnHeDzw5s1rvvrmjpAipY5oZTgcbyE7YlKsVI91Dh3FHU4pg3FO4BHWMIaJkO74yc/+BP7GcfXst7i4eMFq/ZzTYcfD/Z5uGFEedBGojFcGOof1DlrsPp0OzOTVUgo7MzHYnpgTpyyY+BIEgqC02EFTK2MYz4o6qhJzJCpDNoqb4xvuxjfc3d3y5t07SilsNhsxytrtmDKM4yiEMiPE1Fwsp2ODM1FI0wPv9oHPXn/J6XTg6nrDxcWG+O6Gn3+x48nzH3Kx8pRwSy1fYPyPeHsz8Vd/9X/h3IHrjSfGv+UU/4yb4w1T2mEuFUTL7nPo3US/uWfcvQEK03RqTp+G/+QP/jOePXvGR598+uCbGQAAIABJREFUTK2Vv/jJT/j888/57NufMB5lna/7DmstU4gNJhVJIWKVZjX0eNfz0Qcfc7ndcrG94jAeeHvzhm9efS36t0jzIOpWeLbpaz5NqJDxBrxRuKox2kqTyRj67ZaLzVacY1UhtphvlMEjqiJRZwYrhYtZJmriFknVHKZMDJXcpNCoaYFNGCVwKoEexqU5NecGUmxZ4iQSqTPh1zZomFKS7GqtMd5xOO0JJaK1oes8axWJY6a0OEDx4pGgDRdXl7i+o18N2FQ5HMVcLaQocbskhmEl+7XFZFMTNCMT36YttbqF3zPb1ccmtckMD2lFDQjUiyyFhqJNuCu41rSai4ZZ1WLe77Mal8RGienpVFDKMIVADhGMRne1xVaH1hWyanbkIpEHUGpiPJ4kxmXJD6zxGGea0lX6OzH5H3r9ZiTJFOm6xMo07nj59hX7l3fQaUyv2d3vOe4nqnUcozBYVQ7SYq+tsxSlirKdp69QaiSWxDFO3J32fPH6M5RSnBqmUGvNy1dfUItis7nkXoFuFcr9cY+aLH0ZCFkwq5OPqGooY0UXgU6EsG+jDwRPpS25xDa+l0VUAde0jsOUZbyTRQbHKiFyKWA6nXjIR6iyWb3rwRoO8SR6qDXTKRkNpwbzoCpU7ag5UWumKk1uthy6HaxZScd2hl7UJLbQpjkdFVWYnX9qbaJt6ty5NVZGpzXPnV2IDWMonSCgymJMqhJ0s8zteqz3mK6nNiHvmkYKBasUXmmGvoOYIVd65bDaMo4TzltSisv4XK4vEnIi5kJS0gFWRuAnKGEhK2O4Xq05nE5MJcnfdRqXNYrCGE6LrSnpPA5TWtQllAcUZCNkzKoynS6UnDBtnF+qYSqKQBKnxxogiybxOMomdEZciXLOrFYDpjpySORUSafI5APWOrS3QCKqO3plyMrIiL4oqaAxYtFdpPonVpKZ0N5TYuKUTriNJ8VJxv1KCbHRVdEnbuSw0mlyrYR8omSNKQZlOgH1tKSy76Wqn2LE1lGCi+3R2qBVL46GJhLVSC6JMbQiKxd61+O0pcPjtOPh7obDYcd6e8HhOBKLwXVrtEmUJvaucqTWa1bDc66efMSw6klqx/1+x6u7N4QOVO9RVmOqjOhSgwcYY4hpaoFXRnWqEStDkg6d8a4ll4qQJ5KuWAJJJbZDJ50e3TN00smjJMF4W4fv28TheGrFkluKtbFKN3WReGoxrLOdqDPUTDEFmiSS0bpBrWajHxGhmyczMWeytdgsiVGoGZMcznQMXce679BaClftB8EljkeKg1InUq2YmkhhIhVLWa2g6zGt4CwpoTD0ytMZYblPSdarNxGijKCNdRjt5dqNRpvKGI5MeYKxmT6UhAbGMeDzboFO5ZwxaCoeX20bu0dWQyv2tHALSioi5QZNPjAxTiMXl8948eJDRt8R9nvKcUfIE1FPOCsWzKsX11yurzlML7nenag49uPE/eHIzf0bvC503iPkL0etGWdXPH32DKUM1oqW9+3uNcpIMWg6S95lpqjo3EBM8O2Xn3M3vMEPG47HI4fDDaVqcjboZpzT+cYPUJZqTkwxoHQCbSg6U1ShnBLBnY0TSi1kCjlGOt3htKHkTJ97yDJRCE054GDeUTlxOErhe39/TywT3vXEdGpKIQGlEsOqIc2bbKYLhVMSwmaoEYvD5iNOW+hhFx6Ip0CII6+//L/pXv8Vz55+RC2K4+41KX1GCI2TExW39bjwWVIKgIYkRVJ37TFGMeYj2ndN5WLDcZSE8tmTD3h6/ZTtcEnOmYv+gqvVFeuGrVconLOoovBB9k80pe33CmSchdPhnotNj9GFzeBwTz9gfBi5u7th7S1TETlA7UX+8eHwwEQQJ9NUSHHiYrUmaLvoO89Y2mwU+/2eEAs1GXLI3JoDF3rVJnaaaiEE6U5apVmtVtRciPqWkjL94NHVE3LEPmqyzGekzQYwoOdRl/yjlEVhJDaoitEVlQROepwC/cZJQtxbnPfc3j9wOB6oBPKITNAuMtqAuYY4aWIVOF+umZv7d6hcOY0njPZYpchTwpmWe2jpeqMLvfZErQUu1gk5soZMieOiwFOjTHattkJ8NhowdK2Zp0tuWt9AgzeeYU1N7a5krFbkKv/fOkdUijSJux5aoZVjtbIU1WEjTPt7HAZVkuwVJXtM9RoTFSiL1g5tDNMkbsWSOzTstHXwCMLDo39/nddvRJLs3cAPf+ufst1cs+4H9vsTxT3wi88/45SOPMQ9RRXcuhMGYxWgvzbQ634hhLhOkRWcYqBWRYgjb9++4XA48FWuCwFsioGH3Y6hJQbd7gHvOy7v3onkTrwTeZuSFmOQ8e5OOni5sO4HvHUkHcipooyl1tny9v3Or3OiBgEwThMpCyRDWYTQV1XD0jjqdJKDDYOuiTTtOQWWseRcpdZcqQ2vNOsxK3MWcm9Iy/Mo+ZH277xg55cE8CaZUhqOqe8wTYUijAIL6YxFaemUqSZ/sSy4ZnEdk7C+hYRjMOJ9IwSLnHCN6GQ4Y0FRZamYZ3ypNucO9fz5sUQhUz3C+SonjOIpJ2yYUMZhbAYT0Sovltg5QSlC/lxExNvvmQ95pRRdcx4sIYhmqtHkUKEoeifXqDELrrHkQsmVmGS97U9SNHUu07m+YdMKkMg1E1MUdYmcBa5gzFKQjE1D8rGMmm2kCgpN9mdP1NKFNagznKSN9Ws961JrrRtBoU0TqIwhQDsorDZCAvJnXdKUkpillNCwpxZT4fb+hpRCI+45XOcaFqyQ8iSJXhoZBiHHPn/+scjIKcP93QE4yfU6T7cdyFmcwqwD7SHWwO3uyLevv+bNzWvG8Yh2CWc0xhes9hz3oxQKRjR2hXySmj6qrL+sBaeo9VkfVNwLxd0utc7CMqWwIhcFgi2e199MQlFW7pHx8v0hn7VTZ4zevLd851BBJk+17bFV12ONwRtJEmsuMvAtFVWK4ORypmiRVZSDVQxMVFXLyFw5MEbkwGxnsSlgG8b28cRqhnTMsI55ShNCoFdCWE2pUoNgvJ2xbU8lahCTmdKKgJIAVUWJJylURuSptBLjFt1TitB5jTLkCKFkbIVxGkkpYp3GGtGZViBd+pKbuk0FFFdX11w92XJ1PXD54feIU+Ldt6+5vX/L7fiOmAQ7770X+TOj+ObtO7Ty3Lzbcfdwi7VnJ7b5/Rsj6jrH056hX/PixTNijNzt37Ddbnn27BnaGr799lt2+1s6P6BN4X53S8yJ6d2BWjNGddRYiRkGPzQ9ekeKSvZ2dtSqMYuxjNzH0Ox3Z3dVay2by4HTeFj2+TAMkNsenkbhCxi4e7jj9v52iX2n00m0eou4OCql2G635CYHNk0SV2qtJFKDsIiSRgXyGJrMoCYbRFJNe+EfnE68eX1LjIk87dhsNucCUClOR2lWXF9e0V1cMk0TU4piLIHwX3IK3N/dLdCsrpGjT6cdDw+Kh4cb9vs9r1+/JsYT2/WGw8MOamXwHV3XcTweKTETc6brPd46FOI3kGzidDpxU25wXv7yTLRP+ch6vaZoheqNKM54mXhuhhWDtgIXrND5ftn7IQQh7VnN6XRazsoQAofTA3pb6TuPzQaVLSq187Rdk26FLrriWzJdsqLmJDHDClShll892q/13E19fB7HItNItLhDDt0a7xTHU+GwH3lzc0cxHcPK8/z6GbazdH5FOO3IMfAwCtRBW0M4TC1hhdXQc7W9II+7s6mWExlE5xynaeQ0TezGIyUlcsgY45YprBDuGrFuCotb77br0dqy6jqSmkghkucmFyyQSddJoaGBrpH3hC/jobkExkmew2//4Pd48dGn+H7Lz/7iL7i/vSGUeznHUyIDOU34mTvziIdijHsvFqTUpG2LQjUmz8xt+XVevxFJct8P/OAHP6bvVwKSNwZTM1+8+YZwdy8wBtdgAkU6gdYaTFVUJ8FWujqCWZWbI0xIgRbsGttRFuEUI5GMrQ5VKtPxgDodCSXLGD/sOJ1OlJqJUZIBbTSJstiFAotcidZQ0AInUMJsn+XRZvB/1ZKEzNg16kz+qtDcuLwXeaH586VAaeMBq4ThOuMjDYK5TC0prbmR+pQQgx7rHz+WoZrHxo9f8yZVDbi/EOxypqamiuF06369v6HhnGjmLJhAgJIBFalamKshpzNJCshV2L26yfI8Hkcp9T4M5Pxs5ZVrgZwF/lELJFFYcNpgvEZZjU6l3etMTk0PmoptG2hOlh/DWR7fs+UelYJquOy5qU0jAgjbQZ7ffM3GuLP2cz3bEgtmnSVhQwlmtFJEtzhGIdwgVa7RZ3WMmXApya7sA7SQoRad3zlBnj/WmpIF11UeEUDr4/v86P7CrP+bCE0P2nci0B5SaCxii+uaGYQ11Cwapboaci6NyNPx4Ycf060GSlWMY8R1Pa/e7FpyIML2aAWuklTi25tXjOPI6zdfU8tILhmtC5i64Ndyc3rUVazU5XqjOBgWRSm5EWTb9GF5nhmjNEk205JInteafO939Tvn0fnjvVLb335cbDokGY3NZGjmEc1jVdcK+NwS9Fqbu+Gs7FAyuYpb4hwfahGjopQhRjHXcMqIHnxLzG21C+7+8YEQYyTXc/EzX0tz9Bad5wYSMWXGVhe5P6aNjjnvPzRUIzQe6fDRDu/37+G8d7I+2w3XKk0A6iMnzgVSJj87DGspvHyl7xWDW3E4bHDTgXqSA25OFI0x6FwhBbQq7I9i0KGtwXImBc8FQymZ0+lIrZW+78lZnv8MYXLKt+SoYWFz+1mV6XuBF1VgvVoLD4XmKDnHkwI6i8qJNlGCXpEpwsLzeLTGbOcZjGgBVy2kJNvGxDG3CYjR6GrP2H01Y1TVksRZa+nWHdl64u5IzIEy69hXIQM6byBLca20Eke32oifFJIVpzKlpBDTWlH1mVw57wNtJNErMaGsEzId4r5m238OIZXqCt6IpKpSiofdDSEeORwO3N/fL+RabzUnJbHIaPDOkLuOpKQTKQ5thjLJmRKjJPMpZIxVGN2dPQgwTT7NojsrTnqdTFEG39Gh5WxMmeLOydMM+cqqqUs1CdJgJpGCbGdfNSI3ptv6LbU24xkELtj2dKPpLmvvvbP1V+JfczOIOe+l1DC0sm2E75Si5DLeDAz9lu1w4lig77xIhBotzYCWuKeaoBRqFu8DIdIWrJHCrOvOfgbiz+CleWIKSRdR+Kozf2Amb+smyZpakStnfcmZbPPSnccK96HmMzdrzg1mnPZCxp/P2wJGy9oqpmG5nadfbXn67GNO39+zXm+5uf2a03RiCjeiC24sqtmVyxRDnpH2+vy5OR4gsnB8p0n467x+I5Jk53s+/cHvy6KNJ6pKBLVn9cUld3GHPkxCwgnnJBkcKC3do6ygVMYQmXLilGREsNpeo7V0nWIWvNApiHRV33tKFTz06XSklMSUjtKtDeKMJBi21nFMTeTaOkpMTDERrEA/aiqkPDNXPTqfySi1KFZKRrZ6kDHHQ87Sd6jS6apKkqKhWxHHvQTIHAUS0VyeMpUxhib3g1TzVUaZEriT/M5SGl5Hkrs5yJbvYJDn5Eprja7NW93ocydYSWB1xuKMoXNeRm6NvCJvXO6NyGVlQgxMWRb58SAEJu3dkhiGpt/caelQphDpjKJY6QIqpbDanasQHsnptIM+l7Ik3FOBkGQDTrXQryrX/Yp+MCIxd7wjhjxDQ7He0flB7kfM743EZFxUsFos0hfyRa6k1nGxSrOdOy2dGJGUIkoZQFOVsPTdqsniVWYDj9oSZG9Xct+tJJopJU7TiMqyBmbFBVCLnbc10m3S1eDNI2k/3TQn5ySlViFeIrqwMSViycQ237PWUtXZ7U9IIXLf56CXauE4yWHW5UwxijGPjG29lYMcnDMmuVNaZIyqJAHaSVfjYnslFqPZcPVkT813vLu94XDaS0KgoLrAfbrl3Zf3om/dKdbeoKshTlGwrMD/2965hVq2pXf9943LnHOtvXfVrlN9cuzuhKQfOjEXCNEgrQERIxgvGJ+khWgQ8cWoUQRJfPHVBxEVNCBJNGJICDFgEIxKFMRAOtFE0jeT7tw6p3NOd51TtW9rrXkZY3w+fGPOvao6obtj21Vde/6hqL1X1d577jXmHOO7/L//f0o7MpngbFI6pUR0t9eQsw2+OW8bY05qmrNAHq2K4r03VRjvaWftYGcmAgANZdlU52ejiVt7pmvFehhHbnK/PEciwlQtsibMOEOlDvjW6qd3dkgvcpC1pUkd2EslMxXT8N3vDwxTomTMmbDYOoXBEmjX9mzUKBNRHNu2g+iW9RvH0Spylac5V8xyzvRuPuQyY7auQDnAMI02LCg2zZ6d0S+su1OTjqiExhOLq8wsJS4pWT3Mk+0b+zx3MjxpUqZxpNUCR+oBFmxADBu2m1MOw2MurvZsTjtCfIXsWkb1DPuBQ4KxTBzyb5nZTtNx735rdKP9gUkL0dtw4LHE1jiOOG/J3uXlE66vr5aKbt/3PHr0iM3J1s6JzRml2BAzZJx3nG4b2lfOOLt3UgdOB66uLijFZN9yVmJoicEMDArWQibbft1sYpXCu12DKSfarrUK39gzjCO+qRz702ZRw/HSLkmxqtJuW+MbJ2Wqslxt2zJ6h4SCETmwqn3dANQJG2kIKqYaUxKplEq1c7RdoIkbSoFr6U0iMJw8RaFxzlnrPmcunjwhj7bXhKx4D4We7DOdb3h479zuy9rBUFU+8fqvmFnLZkMqB3aHXa1wFh6cnSIKAaWMA00bKb5FQmazaYnBcRh7Si7sdjuGYaAJLePUgxrNKgSzic45E6L9jXd10DiYNOruQEkZr6ZuM3deu67j/v37NqBcZRadc1Z4KROuiNGDGqtALsWlem9pLpTGguU0Tkb9KxlXTBGCXLWiVJcg+Fmozq6Qt0pGY8p1mLRnJBGnyL32Pg8fvMbXfvVXomK697/xiV+nH67Z7S4YpgPDMKJUy2ctpheshfPTE7quYzj0FhPkxP3z+8sQ9TAMdrb5jmEYGYeJkm6T4Hl2YJ7dibW4V6A6Zwp9P1CKso0d3nlitEHr+TkspTrfjtNTyjILLWVsGJMl1q6qQH368duk0EDc8uq7fh8PX32FNLyHi6sn/MpvfoTrwxP6vDNqqXN4VUqdVyq1oJVqbHCcxM+/V5HPPVh+IYJk1XmzLqTxwL7f89bFE8Zkblku2rDc7Bb3VKVv+R66ZCvzwh5nKw7zSnczv3GaKHmmKGRicMaZ0dnetrUsukq7oSZF0oRow2dHFQvLlKp4uKanrm2uqghGbNdciM4z1MDFlC8KDl/VFDyl3E5fH1et5k0TpbbxbyEipKp+EaMNIP1OvJv5vVsqijUIizGSUEq6rWAEcWgIBO+fsjV+yrr5+HsePRTTpPhi/OPibXJdS7Fp18YUvksBCdVitlb5HB5xR8ExVe3DHVWj5gc4J2vRpISOAy40DFNH46PZzmZBk03EOueIoTGOrfOIf7oKBiYxFIIpApRiVArjIyr9rjdjg2ZDaALzgGWZzSNUl2nd+k4zV5mdU6sYVRrA8UDYUjGvaz+/tzOcc0tryBMWtohwS5857hzN781MRShqNrdzBbLMboQ5U6o7yDwQaT9QUOeNY14r9kkTSQs5K3kw6bOmrZrf2cbDnAq7nWlb7vd7ms0WH2rnAqNIlGRVoVRSrW5PpFHR4ihMFLwZz4jU9jH44smVQztXy2/fb1+T2PLU855LYT6XUrbDwhePF4iqt1QVcUyLZrM+taGqKofSLxWSrGUxgLAq8cw11SXZaCTUwRL3NMXpaKD12eNyftby0d42d8OOqUApFaZywDmqSoXp4Eq09u88lGIdEzuUwKqW9szeypNNkw2yBqqzonhUTa2jFBv+Ua08SgTxpVbbbA1dBh+Ons2y2KOQC6D2PawKlW71a5/CPJTs2d1cklXYPjlBYuFqFznsTQJQCagzFQo3TYzATQ95qBQCMYmn4y7AXEWypoIHsSBXNeMxKtkwWOFl5hZT5cXatsVHxysPT9lsNty7d6/qQ5eqM+tqUKqmNtFm6yAUUHWL2dHcnp5pTKpK35sCx7zuOWdGxIZ7m2apVh6rocyBpxdTL/FHSW7O5qbYdlaxt7azFQgYi1WUvZlJGL+2MGY7C3POJDeCBnx17rOq+G01NIQAsT4rpSwJuU4FDQHPxKSJpjFljvle1aWamgAb9Oy6wOFwTUojbYic37tvKgj7PWmcULk950pJpHSrajSOo93PnZByQotWsyRlmhI+WPI3HOZ5BM9ms6ld4j0lZRpnGrnHiZTRAo/20XoexNCSDwfbwevsz3xt7mhvpmiVFaytfm67tPP3+2yY44jbM97mgsZxhJwY0lSfYdhuT2jbDScnp0aDu36LT77Zk/qRvJ+Q1tbcKcbRxvwDmhDxrQXzeUpcH/b18guTFjRlmnw70G/33mfuU3BbBZ5/NbtfhJJhmqzyPM9VHVeNrdDllm4NzN27wtnZlnec3QfMkKmUwigjT568jbpf5Z0PH7JtGk63D2i7juvxAvc2HN7am/ueKmM2wxVVk1/VYNekRQjRFMCOu4i/GwXmd8ILESQf+h0/+/M/hYjJM11cXPCpRx8zQn0ewBmPzVdDEfHWVnfOcbZtmUYlDRnpC60LlNqGub7ecY3ZmnbtlhAdnW+Nz3jYsRus/H7aNZydbrnXWYu8L4UQhegd0ZumcT8WkGIVgDyBUx6294hNQ58nHt9cGd3CB3zVg7QMsrA7TKjzpjBQLLvRrBAjg9rD1DSOrD2bbcumvi/ee9PbrYflOI44J4izqVYk0DQdXhyHfamVUJAy1IdjDsoSSyRV5Yfmydvb9oRSpkzAXAUZk+kgekFyYdr35pDn3WJ+MreWc8mUVNC+UPZ2UGuyQSCfPCRoo0fyaEHNlMGbRWTIRo2pGQpJR+NqSwE8zgs5ZHIOzM5EW2/KAqlMjNPElGEqsO93oA0Pz+4TVDiVDVMRms2mGh0IQa19SOU9pzzWQE6ZgkAsdDURutdtybTodMn11adQzWxPz4hth9DiJFF8IbjqotZF46ylgk7WljoN0aTEqvtjUktk0jAQnaPBcRrugzeJMsdctVBKnMxOGZPvi9HDaAOqVumecB7SZJSjoubIaL9XXuTFpG5qppoCqR46qoq03RKcl1IYU2KDx0er9k/DQD8O7MdhCeRNwq/SDIrgD4mu2dAGM9m5vn6bogO7/sD17gbnHJeHtymuR9MBKYWoGedCXW+hjZ79zQ1IlcSqrcOclZLrgekcIjbU2uYE6umnEe9bxlS1aaeBsWpqi0KsFQoFCIEkwrapB1sNKkWE7BpUvVXzNFByZhwSbScgvZkViNErvDMZvjk4FxMRB02IB9dIrSwZ3WVMk3VBRHFyMH40gPMctGcEVCdcMyIedBMpoQbsMqIuI0EpSbm6OTCL8buoeOnZ9QfG0eQHm9OG/jBxU2kG88EXfEe3sUMqa7FnFsV3tu4pWfdCs5AyDGOmbY3OEcsW58D5TA4Th3SFBJPVa5PtG4XJVCmG1kwsKi2gqeYsC6VhmVkIjNOey+vHvPVEGd7o2fdPmPITivpaeS20XaDzoJ2Cm9hLz/76Goqai58XnMJYk+/YNATn6TYNU+UDy1H1yovw2mvmark77G0Gozj64YbYNZzFAhSS9iQVJJwxTD37fsc2mna9IhSv9DKiatxZ7x2Cx2er4jlpyaW2pSWSxTHmA+kwUdKEOHNuHcQof7mkap6UyXFC8Aw6knWiZLjfnJlUZdshqtyMVxzygHihO6mKAGkAt6dplaBiw9AIo2vrRp1N97iJNNsIyZHzRBQboJuYOOx2lClxfnZOGzaEaBXEHE+5ePyEKQ3scyZ4XzuNHi09nlPaJqJtNZJII9pA8Jn9cMWkhbxRxikjpXDaPOS0O2HnAm+9/YSrm2sbtg2Bm2t7Xu43D6xQlS3h6/tMt91YMO4L0zRQpkJ3Esgpc727sWplVg5nJ2zP73FQQAJThm3CZEOlMKUDV9cjQwm8tb+mCJxtT9DgaFNgcGY0NOyuCU2g8VtLjtuIkJl0xOcJUceY7FyywNze6jkGm5OhOUCbE7GcM7vrfdUkBvXVbCeaO2+TI7tpgDTx+pM3eXy4oi8j5+cPuX92ztnmVbZ+w33nOLzjwM1hzyeePGG/vwHtab3FHhoy++mGtolmEpMSl1MxPvZRNVerQIEKECJOFT+YWF7jO7wXck5MoVTapJLHCc0ZJwU0odmKajklpNJ/mibYvlogtDV5xYoO13sz/vrGr/8Gvvar30vTmtoHwKObiTfffoOf//DP8KEPX3Cy7XjfN/1pHpy/ymvv+BqknPP2GwPXl7+9FAmWmIkerXSn4BytD/i6MHORZak2fQ54IYLk3e6a//EzP71kXibxVVvzMSLOWt8INK25wbhomfo4JIZhQgqcnJgN8zZ0tZpg2W8IgfvnZ7WVlBgGZRw9J5sG1czZyZaz7QnbtoGcuLm6JHj7GTEGwCNi+qWOyOl2g3PwcPsQ8Y6L/Q2xZmdNGwi+qdUZa7Vc3lxyc7ip/CMzKBFxlDqcY90ZITbxqWzHLJzdZ1Rvx36oGW+ga9pKp0hosBay17K44UCtys6ZasnLg1FqdSA4wblAKRZQkGch72Itp6KE6HDRMxewZ56oqpLG2/ZujKbRGTpPjA4fbLK/bRskxcXEQaTy2uS2On3M5VoGBWQm36el6ua9SfhtZEuMG3JR9oOa69nUI+4Up8KrD19B7yX2aUSdMuaRIY1L9XTmjc7VncyEqCDB0XVbGmk5UGimjk31qm83G9rNBjbANCIlM6WEq1V0ihIKdJUGc7LZ4qNjX0ZKuu1waB121LlyibmNzTJ4Uz+AM4MFX98X0dsBsxnHmfFSHTmq8lv1snKj58pb5fmpVmH8YtScUv/ebrfmzOihpJlTZpz3hX6UjWunOXNydo93vPIXPS2jAAARI0lEQVQqX/2e97LdnNDFyG5/xcd+7Vd5/ORJfa8Pxlt2EZWMiPkkBrVBJ+cc2oKvFAO7JqCYjbjmYsFI/SMiy4aXaxKZpsQ0Jga1eyX6QBuq9jFW23dy6xg5H1p2r4WlEhm9yTBtTyLiMmM5gCZc62ncXCU0VQHvvQXJYla7ooU0ZaNgya0m520FxlEKZmji7eOkB4KDtnNQ6QqhDgM1LhCk0i26yH6/Z5iGWt3OjIeBNCar4ojiKoVrHFMNnKxSvt10OHGoUzgaXjnuAtnHlnyNY4+Iohot8a77me0lVjWaSkKzVNMhSzBcrexbVdkCSndUtZm/x5ygXFxcLHvdxcWlWcT7FheE082W7MAFR3HG5bZUOtOEaMm8Kj4EggtsasKXJ+NkylFled5TYgic379Pt9ksLpG7SfjYxz/KOPa0bWQYe548fosLER596tMcDrbfbjctQSzhZZq4Hga0Nz5mOzu01a6Bq93MrLZPlmIqMGgmF1MRi84bFQuz/R0O1f0zusV6eVYcGseRrrPfbxgGri4v0VrlnYd9RYTz83PIBV9g423A1+W5yu4t6VejkA2DVSmdBLv/KWw2HfEkcH52bkF7rmdRbHjw8BWjnexmw5BAiJ5N19I4k9QbNaNqMqGtOJIWHl+8zZgTu8mcD0sSrnc35KxMvdm7t60Npo55JDYNTdPwrlffxclmS/QN4zjy6M1H7A6Pl/NnLh4NwwHagHPgg91vV1dXZC+0m60lTgWCRPb9REoTmnpSaelzz67fmVlZE/CARk/ORoXytSrqPFiIVWoXqcGVp8+Rk5MTphoHHMNUhkwjuQj0tWuOq0PzWHEjJ0se8WZo48po3ORcOIzXfOTjv1SHuDOv3n8np13Dl73ygLY74ZX7X8Y+Bi4uPJdXJgHqnGcs9rNCPU+bpmEaLRFUzQzDaN29MS/Fkrl4FkK0Yeu2BSyR7scdpZ7hTQio95SSCM6+d6wV+3nfgblD0zBh8wO5ANkMx3LOPL5+i5vxnZzEE1y9p7cE7uUz7t+/z9A/5ubykg9+8AM8fPgqJ9t7HPobtidKmRr6vpBTdfx1RjcJwjKv4fRISncugX+pBcmmHXyzBFmx8XSxqY5zVVxfHLlWh5aNNmekQN+bje3ZSWfyP1Iqqd+qDN7HZ1r15ljngtnABu+XikTWW/7KclBT3cREaH1cRN+b2KBiU+JN0+CSDelZJdmZ5FelX6Q8kjK1BWjmACJHQ3NyOwh3jEVov9w674HxV+cNMojDuYRIMPWJGsketzqOuwtLG/hoo7HPAcyyMRfFZTOscNxSAqz7dOtqdszzmadlVRXXzYFEwTkhNmqydtRgr16LK7fXehsk63JTlyMrojm4j01TDWXMwjprYdIEUiBbFhu8cLrd4rKSb25IWpj6qVpvq1X8vMdHa0qpZrLHrAWdtUCdehvOiI7uZEvRhG89EoViXaVbZRA1q1/NxTbWzjaMpmnw0TFUu3I5arlntaGFpCaBmHMmuNtgJMwDqfW+twfe3KmK2qDMMrAzt/P1VoJI5/ZffQ8zTwfTqsYRLUrlyCszT0Hr+zQHWjZ4VoOOOVj1Hl/57DFGnFgAf+jNzvjq6oL9wSrJ0U0LhWcOtjXbvUS18A6uSqSpVWalKqlEH5iKTdQ7bP5gHEfEGQ+xVNdJI35AFeK2Q9P7z7h/5udsDqC896ZbOwfJ1eJbiyPlkTwkss4KM/Pk/y0lSpytiQ1YOhPeFxae/fHPNs6oGscvRNB+2Y+C80yVvztXeaxNWdu3/umBl2maKDkzTZk8ZmCyIdneJswtAZ+5lhZElIwlgu7poVWeuTfmZzvnTPbZCuUYtSEjyGT3elBnAzRSreWP6Fy2V8nSHTlucd5SBjKhCXU2IlQTm2Q2vI0NQ9t1FBt2DWZM4H2AOv8Q6n0305hssOr29zj+uceUjJkCJW1HDG01JLEuzlyZSs50kBca1NxOl9vvtzyjR+9lyXWzr8+8nUN23ii2R2HiCEvCNxsjzUNg8xD2VIynakl1/f7YkFyof6AOks2UGGUx7PBzZ0UcXWcmGzGa+pBpsetintM0DW1o6LqGEGyQPOdMygnfRNQpMUXbj+qZ6LzR19QpuSao6m8TvmEYGEqq1C9zNx0mM0Hp+55+GOi6rVH+alu8aRoePHjAttssQXK/67nZv73cq/NzlXPGaaWqAVLyUrSIbWeSfAUS1o3tpx7xpgg1iavDuEb5DCok0Wr2YxXHeX1sD1Ua7wjemUV5XffZWrqM/qnrA5M7PC5ezINs4iI5TUw501eaY7s5MeJl6+q+qLjgbCbAmT38/rDnzcev0wXPob+m255z7/w1oxyg4I+Vjao8nvN0uHre3SrhzNc0VbpCwIyRnBjPv+1i7XCMPAvnXB1or2d3/Z2990bBqmcIaJ2zqV8jt3NApRTevnzEb/72b9hax5ZN03IoDW9fPGEcerZtR3aefrjk4hKm6UDKE+ImNpu2zk7cFhbbNi4Jwbw2VBvqmfefjwpNnw0vRJAMylT1j2M04nepgv5oRrI5vahCGkZIDsaaHWcLEKIz7pmS2W6skjuKYzgk8jSSdKwHorn7mJyakp2CTuQx0FcnLVEoUyIJDCgOm/wOzrHZbmnbqpDQl0Vz+WS7rQdZtc7MZhQgOKR6m4/TgDhoYsTXoZhpqi0Pb/SCY37SzI86robknO3rxdE1LY03iRslLy46DocL1VGqutZNVRfYV0vlY9vsaRorfWLmUBZLTEpmExsLwrGBHe/DYpc9H6SuTpbHGC3YAOKJmaFMaUQEc5Sqh7Kzc79WrcPCgVuq6HL7+x4faq7Kn222W4Y01aGnjORM29j7wlTIZSC2W+6dbvAq7DWRXaEvA1mMOynB46Nne7pd3oNeekSgODN+OUyFfRkojXDy8B45T5RGGF0m+IjWFisUvDpO29bk8sRz0naWXUdL2qjueCVncn0v5/evZNukD+lgih/zBgb1kK2x+xEv/Nmgw7i4xkGeD5lSk7DbA/ZprrOq1iRIzc1RrXuz3+9rogCpmCzc0OdKtzBLZzI4l2ldgxYbKnrzzU+bhNL1GwzjyNXuZnk+pqnUasu2dgjKMjvAnCDgFrmwUO8HL46Ig3p/e4Q8zU6P0drpIeKLcesGNVN3sMr8pm2eSjKP7ytgqcK1m2559jabDSEErnd7xilxmAZmF6ym2dT3T/B+tpkuiBbKZJVTLVZV1XjLL52rNDFuEedoT08IsaXwBmlvesBCQXWiFOt6WABeyNTB3CI2uKjGy7w53BCzZ5yskqy9DbXOg2Izr7SNLcGZE1qeEilNFpQ3swD/cTeiAEoIxhc06cSpDhoGskIujpwG8pTMArpxSAxQ1Rm02DDlLJnlXVju19s/ZUnuuhgZhoGzswfkVLi8viSPEyU6iiTGPjP0hdBEmu0G0WKBR5VE08xiFjAb9wR3pOFcZztEhDxOXF9c2ut17ePpKV23ZX+4Yko94kzLVUQ4PT2xACslcg1Sp5xIOSPeV838I8ttX3m1U0LCTN9Rs1wuQpoKeSx4sb2gaSIx2KE+jjZ4Fbd2uOfqwBhKpp9MunRuFZ+fn5tF9TPynjmPjJUfPoopu0gs5PrebKJV3jau5cE9G0wdB3PavE47G5pzsSa+HpeFQzpwcXND2HaoVyTMiR+oN4vtaP7GDJMlGq3fMOZUZcISmYx4u3Ytwn4cyElNtQLYiNDGphbETHGirQPUu91uuZ/nwbuZ6uS9tz1di1lJB4/zBc+Gm7Fnv9/jGGgwibabm2vGNBA3ntA2lGD0iyEn2F1ZgpIbCK7Kn9Vkqxa7VKzCH0LgNGyeKhLN+8kcCC9nuG8W5ZpSSuWmK7hi1NHQsN0ax3rIJnPpmwip7t2jScfmUMBDcxLoc2GQwpvXb+FuLvFXT5jGg6mwOFOjGasnxKyYUwpsnFV+vTdjFJHG5hyY1cOM19x1Haf+lKYNVUbSrrlr2nrmWzKXtRDEBnqHYcAFpYmRNkSjiNbfOelIabQOz0ZcSnST7VVvXr7Oo196RCDQxg0nJyf0U2B3uGKYnvDqvY643TDmQr9/zDTscK7QtYKLHaU0wNkSGA/7YXnuY7QzYkg2mzFWSd/l7PkcIMcL/LwgIo+AHfDW876WFV90vIN13e8q1rW/u1jX/u5iXfu7ixdp7b9SVV/9bP/phQiSAUTkf6rqNz/v61jxxcW67ncX69rfXaxrf3exrv3dxZfi2n/utiMrVqxYsWLFihUrVtwRrEHyihUrVqxYsWLFihXP4EUKkv/l876AFc8F67rfXaxrf3exrv3dxbr2dxdfcmv/wnCSV6xYsWLFihUrVqx4UfAiVZJXrFixYsWKFStWrHgh8NyDZBH5NhH5ZRH5uIh8z/O+nhVfWIjIV4jIfxORj4jIh0Xku+vrr4jIfxGRj9W/Hxx9zffW++GXReRPPr+rX/H/ChHxIvKLIvIf6ufrut8BiMi5iPy4iPwfEfmoiPzhde3vBkTk79S9/kMi8iMi0q1r/3JCRH5QRD4tIh86eu3zXmsR+YMi8sH6b/9Mjp15njOea5AsIh7458CfAr4O+Isi8nXP85pWfMGRgL+rql8HvA/4rrrG3wP8tKq+F/jp+jn1394PfD3wbcC/qPfJii9NfDfw0aPP13W/G/inwE+p6u8HvhG7B9a1f8khIu8G/hbwzar6DZgH+vtZ1/5lxb/G1u0Yv5e1/j7grwHvrX+e/Z7PDc+7kvyHgI+r6q+p6gj8KPDtz/maVnwBoapvqOov1I+vscPy3dg6/1D9bz8E/Pn68bcDP6qqg6r+OvBx7D5Z8SUGEfly4M8A33/08rruLzlE5D7wR4EfAFDVUVUvWNf+riAAGxEJwBb4bda1fymhqv8dePzMy5/XWovIO4F7qvqzakNy/+boa547nneQ/G7gt44+f72+tuIlhIh8FfBNwAeA11T1jfpPbwKv1Y/Xe+LlwT8B/h6zh6xhXfeXH+8BHgH/qlJtvl9ETljX/qWHqn4S+EfAJ4A3gEtV/c+sa3+X8Pmu9bvrx8++/kLgeQfJK+4IROQU+HfA31bVq+N/q9njKrPyEkFE/izwaVX9X7/b/1nX/aVFAP4A8H2q+k3AjtpynbGu/cuJyj/9dixRehdwIiLfcfx/1rW/O3gZ1vp5B8mfBL7i6PMvr6+teIkgIhELkH9YVX+ivvyp2mah/v3p+vp6T7wc+Bbgz4nIb2A0qj8uIv+Wdd3vAl4HXlfVD9TPfxwLmte1f/nxJ4BfV9VHqjoBPwH8Eda1v0v4fNf6k/XjZ19/IfC8g+SfB94rIu8RkQYjdf/kc76mFV9A1CnVHwA+qqr/+OiffhL4zvrxdwL//uj194tIKyLvwUj8P/fFut4VXxio6veq6per6ldhz/V/VdXvYF33lx6q+ibwWyLyNfWlbwU+wrr2dwGfAN4nItu6938rNoeyrv3dwee11pWacSUi76v3zF8++prnjvA8f7iqJhH5G8B/wqZgf1BVP/w8r2nFFxzfAvwl4IMi8r/ra38f+IfAj4nIXwV+E/gLAKr6YRH5MexQTcB3qWr+4l/2iv9PWNf9buBvAj9cix+/BvwVrCizrv1LDFX9gIj8OPAL2Fr+Iuaydsq69i8dRORHgD8GvENEXgf+Ab+3Pf6vY0oZG+A/1j8vBFbHvRUrVqxYsWLFihUrnsHzplusWLFixYoVK1asWPHCYQ2SV6xYsWLFihUrVqx4BmuQvGLFihUrVqxYsWLFM1iD5BUrVqxYsWLFihUrnsEaJK9YsWLFihUrVqxY8QzWIHnFihUrVqxYsWLFimewBskrVqxYsWLFihUrVjyDNUhesWLFihUrVqxYseIZ/F/NDbcMbfcvbgAAAABJRU5ErkJggg==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see_adhoc_scen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8300" y="2309724"/>
            <a:ext cx="5433060" cy="28041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678" y="51138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No matter what the scene and object, computers are starting to “see” and make judgments</a:t>
            </a:r>
            <a:endParaRPr lang="en-US" dirty="0"/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6975852" y="3275160"/>
          <a:ext cx="4189412" cy="825500"/>
        </p:xfrm>
        <a:graphic>
          <a:graphicData uri="http://schemas.openxmlformats.org/presentationml/2006/ole">
            <p:oleObj spid="_x0000_s1027" name="Packager Shell Object" showAsIcon="1" r:id="rId5" imgW="4188960" imgH="825480" progId="Package">
              <p:embed/>
            </p:oleObj>
          </a:graphicData>
        </a:graphic>
      </p:graphicFrame>
      <p:sp>
        <p:nvSpPr>
          <p:cNvPr id="8" name="Rectangle 7"/>
          <p:cNvSpPr/>
          <p:nvPr/>
        </p:nvSpPr>
        <p:spPr>
          <a:xfrm>
            <a:off x="5801360" y="41006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Can we spot business hoardings? How about compiling amenity lists from traveler/website pictures? 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380EB-2777-4907-9CD9-F1BEF0CFAD17}" type="datetime5">
              <a:rPr lang="en-US" smtClean="0"/>
              <a:t>6-Jul-17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8166-A67F-2D46-A4EB-32C0C31881B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Hear</a:t>
            </a:r>
            <a:endParaRPr lang="en-US" dirty="0"/>
          </a:p>
        </p:txBody>
      </p:sp>
      <p:pic>
        <p:nvPicPr>
          <p:cNvPr id="4" name="Content Placeholder 3" descr="Screen Shot 2017-07-06 at 10.35.43 A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838200" y="1998482"/>
            <a:ext cx="5547717" cy="222079"/>
          </a:xfrm>
        </p:spPr>
      </p:pic>
      <p:grpSp>
        <p:nvGrpSpPr>
          <p:cNvPr id="7" name="Group 6"/>
          <p:cNvGrpSpPr/>
          <p:nvPr/>
        </p:nvGrpSpPr>
        <p:grpSpPr>
          <a:xfrm>
            <a:off x="838200" y="2318994"/>
            <a:ext cx="4987565" cy="1065229"/>
            <a:chOff x="838200" y="2592371"/>
            <a:chExt cx="4987565" cy="1065229"/>
          </a:xfrm>
        </p:grpSpPr>
        <p:pic>
          <p:nvPicPr>
            <p:cNvPr id="5" name="Picture 4" descr="Screen Shot 2017-07-06 at 10.35.04 AM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838200" y="2592371"/>
              <a:ext cx="4987565" cy="106522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791093" y="3384223"/>
              <a:ext cx="2516956" cy="273377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4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479982" y="397811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No matter what the </a:t>
            </a:r>
            <a:r>
              <a:rPr lang="en-US" dirty="0" smtClean="0"/>
              <a:t>language or intent, computers are getting good at recognizing diction and accents</a:t>
            </a:r>
            <a:endParaRPr lang="en-US" dirty="0"/>
          </a:p>
        </p:txBody>
      </p:sp>
      <p:pic>
        <p:nvPicPr>
          <p:cNvPr id="9" name="Picture 8" descr="alexa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945" y="1690688"/>
            <a:ext cx="4978924" cy="2489462"/>
          </a:xfrm>
          <a:prstGeom prst="rect">
            <a:avLst/>
          </a:prstGeom>
        </p:spPr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0A3A-2CB6-424E-853B-717A603FD349}" type="datetime5">
              <a:rPr lang="en-US" smtClean="0"/>
              <a:t>6-Jul-17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8166-A67F-2D46-A4EB-32C0C31881B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825765" y="51417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Can we make automated customer sentiment analyzer for proactive duty of care?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</a:t>
            </a:r>
            <a:endParaRPr lang="en-US" dirty="0"/>
          </a:p>
        </p:txBody>
      </p:sp>
      <p:grpSp>
        <p:nvGrpSpPr>
          <p:cNvPr id="3" name="Group 6"/>
          <p:cNvGrpSpPr/>
          <p:nvPr/>
        </p:nvGrpSpPr>
        <p:grpSpPr>
          <a:xfrm>
            <a:off x="479982" y="1690688"/>
            <a:ext cx="6767123" cy="486382"/>
            <a:chOff x="1212177" y="2592371"/>
            <a:chExt cx="4239611" cy="289464"/>
          </a:xfrm>
        </p:grpSpPr>
        <p:pic>
          <p:nvPicPr>
            <p:cNvPr id="5" name="Picture 4" descr="Screen Shot 2017-07-06 at 10.35.04 AM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1212177" y="2592371"/>
              <a:ext cx="4239611" cy="289464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099878" y="2725525"/>
              <a:ext cx="3351910" cy="15631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4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479982" y="397811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Computers are getting good at uttering speed, synthesis, and accentuation; they are not “robotic” anymore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AC70B-ADE2-44AB-B254-7B60AE1E2B9F}" type="datetime5">
              <a:rPr lang="en-US" smtClean="0"/>
              <a:t>6-Jul-17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8166-A67F-2D46-A4EB-32C0C31881B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25765" y="51417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Can we offer proactive </a:t>
            </a:r>
            <a:r>
              <a:rPr lang="en-US" dirty="0" smtClean="0"/>
              <a:t>multilingual </a:t>
            </a:r>
            <a:r>
              <a:rPr lang="en-US" dirty="0" smtClean="0"/>
              <a:t>duty of care/in-trip convenience to non native speakers?</a:t>
            </a:r>
            <a:endParaRPr lang="en-US" dirty="0"/>
          </a:p>
        </p:txBody>
      </p:sp>
      <p:pic>
        <p:nvPicPr>
          <p:cNvPr id="20482" name="Picture 2" descr="https://www.androidcentral.com/sites/androidcentral.com/files/styles/w345h196crop/public/article_images/2015/06/google-translate-conversation.jpg?itok=3HQV9YrY&amp;timestamp=143565869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67675" y="1914425"/>
            <a:ext cx="3286125" cy="1866900"/>
          </a:xfrm>
          <a:prstGeom prst="rect">
            <a:avLst/>
          </a:prstGeom>
          <a:noFill/>
        </p:spPr>
      </p:pic>
      <p:pic>
        <p:nvPicPr>
          <p:cNvPr id="17" name="ip_address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2131461" y="2497255"/>
            <a:ext cx="702655" cy="702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AEEC9-D949-4CDA-AAE4-E5B13C580386}" type="datetime5">
              <a:rPr lang="en-US" smtClean="0"/>
              <a:t>6-Jul-17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8166-A67F-2D46-A4EB-32C0C31881B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25765" y="541872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Building a </a:t>
            </a:r>
            <a:r>
              <a:rPr lang="en-US" dirty="0" err="1" smtClean="0"/>
              <a:t>bot</a:t>
            </a:r>
            <a:r>
              <a:rPr lang="en-US" dirty="0" smtClean="0"/>
              <a:t> with full intent-mining, conversational agents in under 10 minutes. Can we automate MI, BI reports? Can we offer multimodal mobile experience?</a:t>
            </a:r>
            <a:endParaRPr lang="en-US" dirty="0"/>
          </a:p>
        </p:txBody>
      </p:sp>
      <p:pic>
        <p:nvPicPr>
          <p:cNvPr id="16" name="Picture 15" descr="Screen Shot 2017-07-06 at 10.31.00 A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81400" y="716438"/>
            <a:ext cx="806958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36220" y="3412503"/>
            <a:ext cx="5137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From loosely structured dialog to contextual conversations are easily accessible now through wit.ai, </a:t>
            </a:r>
            <a:r>
              <a:rPr lang="en-US" dirty="0" err="1" smtClean="0"/>
              <a:t>watson</a:t>
            </a:r>
            <a:r>
              <a:rPr lang="en-US" dirty="0" smtClean="0"/>
              <a:t>, </a:t>
            </a:r>
            <a:r>
              <a:rPr lang="en-US" dirty="0" err="1" smtClean="0"/>
              <a:t>alexa</a:t>
            </a:r>
            <a:r>
              <a:rPr lang="en-US" dirty="0" smtClean="0"/>
              <a:t>, </a:t>
            </a:r>
            <a:r>
              <a:rPr lang="en-US" dirty="0" err="1" smtClean="0"/>
              <a:t>luis</a:t>
            </a:r>
            <a:r>
              <a:rPr lang="en-US" dirty="0" smtClean="0"/>
              <a:t>, api.ai etc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Turk</a:t>
            </a:r>
            <a:endParaRPr lang="en-US" dirty="0"/>
          </a:p>
        </p:txBody>
      </p:sp>
      <p:sp>
        <p:nvSpPr>
          <p:cNvPr id="1026" name="AutoShape 2" descr="data:image/png;base64,iVBORw0KGgoAAAANSUhEUgAAAskAAAFwCAYAAABKGObNAAAABHNCSVQICAgIfAhkiAAAAAlwSFlzAAALEgAACxIB0t1+/AAAIABJREFUeJzsvW3MbclVJvZU7X3e997b3XbbDXYbbD4ywCTQCsZBExQiMTImGgki/kTWEAkQQgJH+fg5EAkJITFikh8kipCQ+AFDFGUYIo2T0WgkAmGSYIYQJgwjvsKHMpi2ceO23V/39r3ve/auyo+9a9eqVU/Vrn3Oee99uznr6r3nnL3ru1atetaqqlXGe48znelMZzrTmc50pjOd6UyR7JMuwJnOdKYznelMZzrTmc502+gMks90pjOd6UxnOtOZznQmRWeQfKYznelMZzrTmc50pjMpOoPkM53pTGc605nOdKYznUnRGSSf6UxnOtOZznSmM53pTIrOIPlMZzrTmc50pjOd6UxnUnRjINkY87eMMX9kjPlTY8wP31Q+ZzrTmc50pjOd6UxnOtOpydyEn2RjTAfgjwF8G4BPAfgtAN/lvf+Dk2d2pjOd6UxnOtOZznSmM52YbsqS/DcA/Kn3/v/z3l8D+AUA33lDeZ3pTGc605nOdKYznelMJ6X+htL9UgAvit+fAvDvlgI/99xz/gNf9uXpQ2Lh9jjC6s2iGh7UlF60JG7yuCy1VgP+ejCfBWQtdwilZZQ/dI1a0jf5L/nIx/41MMW+KaconpM+aApD4xXqdgQrtpTvJtOTq0c+/O/T73PKSyi/sJnoIxlEloflSQuixrT4HfIzpn2sZOVYipjykxEBjAq81pKn7rsttJZ3bVXQed8m1Uyb9NNlCXmH52lZIh8lceQjHiSX+aUqrhVa8W8StdKuJvui39czPmRstsZh/c3iOueKeSSyYPlKWqkyfxr5WnSqR6l9PNY7rEAFPmE5ZFFJlnTIeMKnjZRlUakma5tjVvZbYvpk0B2Qx2O7ofnUcjYv9x/+we9/znv/xWsxbwokr5Ix5gcA/AAAvP/9H8Cv/Mo/S95775cOCd/HRgHX2pHGpII9UG8srLUwxsDaaGwP5ZATgn7GqLO5wX50eVlZXQbvsmc6nm4rHYa9k1QSysM40rR0eLsi1EN4Y8zyF36HpknLZpM8pu8uKytpVlzYLsvXkoC277J89WRSIxbWLMBOl50/S8rDykie6fY/BLR57zGOI5xzcPOYcs7Bez99uhwA7d24fC/VJ3x2RMCNyMdIkufMw8NY5tWWcS15zBiDzuZ80JmpDbuuW57Jz/Ddjy6rp+4T1g6hLlXwtdKHrQCIxQm8KeXCfhya0pP1W9oNaVm7rsuAlhwPUiZ67+G8qconKRP0+yBjdZxW0nHDHJLKEZs960xeNjpGkfK+lnWBjDFJG3FlAsW4a3WrkZZxDDQD05wU3o/jOI1HH+OF/rA+rwfn4fRdzNdl4UNYXS7NG0E0yToxeSPnzRC2JE+zudRxPmRxAy2yz+Rju9R/jAcGVx4n8jsbF7INl/FmyjhgDRe0yuBjgTNrn1PJxECW8MjXv/DVn2yJe1Mg+dMAPiB+v39+tpD3/mcA/AwAfPCD3+B1A2hBC3ArAKOtjakHgWZ+yZAaLOp4LO+RACrvcyanjMHswo1A+JjB0BIPaBMCMhwDybruvcknamP6/JnNy9UJkLxWPpnWVgWCAoxGcNwKkluEx5YJVAtWM5tp9VjzHpTnS5SNXRaGgOQ831QpPqR+8vv0O01neq7D5GSMmayqBbCyJpxb+eYQJWeNWoBlSd4EICPTMCYFkbq/5DMHAY4DWHccAOs0WXlrcm2NWFwHr+rGwatZwC8Ev5B2FHnpdHWaDFRJ0nPJmmxqpUXpCyDX2iT9BeB5D+cMnDMYzNy/w9Q2zmCxD7sCUMvrnALcED4YoGTdgsyRZXIuB9NyPFdlBGmyNYB3aDun5d4GkpkiuFZuNvamzzy8Rz4O1sZXKd/SsydJxwDnVropkPxbAL7aGPOVmMDx3wbwH5cCe+8xDLmlQ0+arrHurYDDezYhmEXAM1AjGZRZbFinBStcUkZvm0Ayq3NpkJS+HwyS58/EwtJ1WTmZpZy1nbTYxOe5hfiyyy3J01lQLYDKA2RtMI/eNbV/acB1XZc/I+C+9l0S49k12iqw9HhKgEwCfEzybk3BDGGWcUHKJcGTtiyFvKb3xwm4wFthIjaz1Ur+dd1sURaW5BREm+W9Tpt9rz0rhdHKdgu1TghawWFgFgDGMZdLLF0/t2FoU2aNDP23907xEtCbPpNBMn3NZ4eA5NKzrO623IdJmRDlTfhzZFVPrx5pUKjTLynNjO/WFMVWyuZRAj6NMbDGT4p+16Hv5rLsJ4tysCx77zGMJktf13+qTyrHQ/yuy/s+PEvniz6LG/pgy7jR7VB6Fr+3pRvyl6tQncnDrJWT4YeWMZD/zg19UpxuxQat88tNKPqt1CqHt2+hjXQjINl7Pxhj/jMAvwSgA/Cz3vvfX4lDfyeg9AitgYPkmFcqoKN1IUwkWnDJsjHgLIltE2FpbQHJLd/XJpZAJYBmu3SiYN+B8naL2oQQv+fAubf5ZGJMR9LL21ov+8pPVj45EW0Z7KzNOrLVg+XZ+rwEilr7VZMGxPI3y/tQIUnTQzpW5HhL+6lthYWRTkuDDw2gw9YK3fcMnLQIY5ZGqZxrYY4lZp1qVZpD/EDOxe0p4bkG2AEks201o9qq471Pxk+IKy2euhyHgmT9bhxz44fmMWMWs2nCG7YCkmV6AFewmNIpeVTXvwVcZeVpVNTY+HbjPhsju91u6ZtQ/n4Xy1mb9wLI1bLSudQg5r1H3/dJnYIsyPhY9MvWcVQKlylwBFCV5HOu6ORxSn3C8EMrSGayW+KZ5RnyZyz91jG1ZZ5qebaFWPzSFppT0o3tSfbe/1MA/7QpLPyyhyg0RKK1z23jyX6dJYgQZkzI8P2mcr+xTCxv+OuRbZkI5YmFHFn/+Dy9vbaCGgNiGIUj+ToGuh0ZVMj3VDKNP/CZZsIu2Yu4pA6zpBXyyyceMwPYCEJk+kG4ROEoie/PneJF4oOe9TPjl8X6TcatrEsNYMtPgFuXWfxWq3Fr3mtCdgk/W1C9c7OJwQCjAbyHdw7eAxOeiZbDJX5oV5X3SJjWmbIVcwnjHNy8988t49pk24t0H5TA7GIJs2bhaWM8+plvJpA31emi38X0PADvYaSFsXKgRufP+oDVt/bMObeMk5pyIoG/bJusz+3Ujt7MFnx47EcZLrQ7AX1L+rK+E2jcD7nlOec7mz0bkccbnayjAYyBm9tdTuyGtRcDAyugQtZPnTKb21WGAeCHJfzyp/jNGIOw4yu008IfpluMOlM5pHIYy3Wxiwqbnr9C+JICoUG3BOIJLYUETDdl35tdciYAAIy9WFrF+amdwlZB5w08pr7tunS7RiifHqchTBB3wRqdFE3VKwXEI5ybtnc4E8ZYXj25T1mmU1OsSgYcAGDHgJwfs7DWyrGIWZjUFeWk/+bx6bwTFvK8Hg6kbczc3lL+LBtiRHjSXluUZU3jOFbBf0iLrdBJjJLEtflKBMMzcmUhvswfWVUs7z16s6vyQ42e2ME9TS2FZoJCa3MAFx6MSs8p0CJBW62W3pFnDJwVGFqnXQLJur7sQAo9mFNYgtQHdpKymtzyygC5ttbpMAwkbwEX+n0rKF3TdHUblsKyOKei1vR0uNIEEXguLJezSac0eZT6ulRCbSGp1YUpI3Jc18oGREWs71KrXHgWSG8VWlOi16wUNSVKh10jPfnUrDMSPOn3AfQslt1lmTwdIyWQrOVDa/2iksomImo5KKa3Npm5yvu1uDUFBBDgTn5fPlk6nK/l9kEJHPR4qCm1kuR2hxA+bJvQslXKLmMMHEbRPzMwJuNzFAaZJS2xlSCEl3mF36Es2sKpQb0E/JKoLJfbsSrtrfl6DQTKfmXEeKgkN2rp1MoJINkv3FqO+D2vY+v4qT1fIzbv1Yw+KW9yHjcmb8Nul68shC2Xkng9Urk2GVAAJKuU7XP17QDJPme22gQlhXdJm9ECjlHLIBFFLIZbY7g1Qb+Up5BMJgQYwEauMDDwWwN3GSg5ECRPTJku0QbgspZnidYmvFofrAHiWplqCtZNAuRSmjVe1uBYx3GKj6aJyWZxavW6CUWgBHTW6ioF8KSM5SA5FJcpaXK8bAFULH5rX5XArwQgLfnV2kxvbSmB5GMnUDb+ZNQaSPbEXOeT9z58KYbbCpC3UA6Qy7KOlYG1b0v/trxb679AAXjqw5Te+2SFMgAYDZqNMcta6xoYY+UKdeXnHnj9OE8JK2lljmwByDpOaR7Yyj9L+BU5UOvHME5L8Utt05LX1jAlap3zamBax7M2T1cqlLGMdeUqxicr0SY3sLbSrQDJsthhcDILYxjgQJ05mCWZdWjR5RfbWqFt+Kgzb6lsS94r+9tKZIyB7equiBZLQpczNAfHnoYpuTRjFgsdPxSRHdaT6W1xu6aJ9Snb8tC6vaFFcQi0NuHVyngICGkJq//kcwAYxN7QxaUT8u0McpLT9dQTYAn0tRBTduWEWlPsJF+FA3hBMUtBcj5xhj2ya+Ws1U3HZXzcuvVHt7NWKHX81UnTmsSt3tTfOW8wYt4tWvgwhJFVjvG4d58sbyZHKyCZlW2trDWlN8Qv8Z2WYcaY4oGgUjqHKqDSkqvz0Z+xL4LV2GTPBpFMHDP5+Gbu1fTY9z5ut2CeQkpllcQsyVYq/iY8b5enenwwIw2j0B6yD+XWRSb7avKwVCYnDrnqMGuAn6/YcBDO6tcClNeMS4x/JSbQ46UvnNnpCUgeqYzLy8PlpMvylqG2AuVbAZIN2ixz+n0JkNYmVx228KLl0bY0D6RQnxT81j0rBArVLrVr/L69zLI8XZd7nijtcz6UWLtq10bymS5rC7VqybpMp6rjKSiCohQkee+TbTpRgJYnrtCuUtiyCZJRaYIshT3UopGODV6H8LeELSh/W/Jl+RzzTCuOJX6vgaL4Oz6Py/TbDnwmAGHDRCuDxvdt8pTyFAtYAfCHguRSuJqBwBiTVE3mTfdkkjJo2V6ibCwLHpEAUxuSNEgu9ZPu66XcZDWR9Xs4yCnHGmsX9ruUJjb0lSx36TvrgxJvk1yaylJLrwZ6t4BrqSzwMXhaDMKoxMPhT64ghzDap/gSF2XFam1u4Dgx395pk/MH2+brWwGSYUymeeiJwnsPA6tkpqFujKzylQvP3R2FzfjZc3pRRJsWQ09o55gWFnx/zZoANcZQ7d65IQcm8z5lKeisdFO2pJkvg0yWBeJLU+zrjJ/rCgnQfhL1VEB3a9wtdGrwz9JrFXZs8mSTqFeAeBJA48xjU1qT9SbPo+u7bKKewufbNdjEpONNlAPw4CnFx8SSdzFNt5TbwAHeL/snAzgM8ZZPP6W8tLUYbztyqY0ncqC3Ma4sKD9t3tZ/U9l8CrjUIWXvfbJKssjJMZ8cB2GhWpbcHbkYKDm4HNpZlmx+RsqseSnkx4G8iEeAXY04oKrvpV4DKtlEHP5MtODvyNadsDyW8HehDIzonuR5ThsHYUm1edtKEBo+h6FtpYJubSFj1rnUcGKMSbf2VcBt3p/bwUikmbf9/F3MMy2rM8aYZY+//styImBerq4toF907ZKfDzwVxoOHt7lr15IcYO+YW9npkSwnV45L7SGfSf5nhqUkrssNdH0f6ye9BOl23qnVbmOmg7m6Xb0H9l6cx1i8NBC8hSjTJU7MAXqftaUMJy+MaqHbAZKRgwR+KCsHztTlWsX/pyR9kr4aljBe6XS4pppVgcXVVqUsbVJseTo6hA0DQj4vhWPlCuBXa4SlQbYmFGttsxbuJoDubaJjtP8EtIq+YKBWk97WVNLcAy9p8AVft8rotOX3MCmzPDVftvR/LX9mLZNlYhKDCeASuDsEHLeSBiKybbwnEw/K/V77vaXcIaTOp6YsHJLXKcIxw4N8LgFyMAL0Jg/vfA5MjLCOSR4rHU7TspYZg8aV1Z2Y3uFtUwNucpzUwITmu8dBrfnobX5b5o8WuVkqy1i4pXYtP/09HUd81aY2d5fC6raoyW4JfsO4uLjgbv1CWhFMEyOgy/f4T2MoLy8tj8IgGqDLesq+8z4aGNhNymt0a0ByoKoQJy7gjrFIlDYBHwvIcrDZDia1AGeDoHYNtAbE4VlgntK1umzgWJNqnQww1z5bqBUQt6b5uIT1qal1ImPtwMBkAHTJpThIwW4p3Za2lpp/LS1dzvRd+UBUqZzhndQUJeDQ1CoMXcE9kS7z1klT0xbebgGVwaoEiD2o4Fam7BPlMGtUAsmlcuefTdkcPZ5bZJScbJdP0iW6rsYY+PDZUE4GuhioGpgPMpXO9Hm4TGxt15b5tQa4nxRtnYtOhSnWlNK1tPTYmZTebWkx8Kzl2JriCEzwSCuPDGSW5h9dv/J81jaHhEcaJLPwEizL9uC3ONbp1oDkkjCV392YPytpQKX0JXXkABxwHEhjoJK9Y+XR1vOgwen4/DBF+VBCiaEDlW4WkwehtoDlEtUA3lq4VjpWwXlSdEy5meIjrQbhtwRPJYFb4s2S0uZdGSDVyjnlk/pplXGZxUH+Dgfy1sYUqwPLI0xFbPLQikeJWpWFtXKxNGU7JeF9PNAlL/QolakVzCblY+US8dgEuJZ2qxV0C8hpmfjZb7ZsDGHNDX/awmuMWRpC58VWMxl/MJDskNeFhWOn/beCMkatCrPs12PmzJugVpAm3weivEkerW39aJFHZSVSKWNKFrL6bWlv3cdhRTEZNz7+jnuMefn0s8Hne+OHgiFCH6fy3ifbQgNJ70W6rGm4KW4AxKxttzgMeEuB5No7Sa3bIEpM1Rq29kwve0uqDVg9GKhfY8JAINc763gyvZpWGb/nQIEtb7C4jN6qAPZJ0SmUijD5T/HqgriWXukwWeuYLF3/3DKp83xdwtflcOlEI8vA6BDlT+fdks8WKtVPT04LUDZ53FJZWiZ12q7i3SEguZW28Htru9d4fimrcpsGYGnXtG7xWQs/bynj2vg/BhBvVZJr6baU9SapBcjr71vCldqkNb21MDJszUhR4x0ptxgvluKz7+GzE1sztfLItsOmdcsPjgcbp87HIge7vA1yLMTC6UOksryhbbbI5tsBkgmyp/uKF3O7iMou6iBLsdJt2sIExEtEibjGkr+3i9CMezahOnICq/UN9PGZzGP+ZO7jKswuQtF3cvAEYDzlHU+oarDM099OT1K4PimqTc6tVBLqDAAv/RuEVOADU1AyCZhmB4e89+iWpbJYp3EZp/FZv3g7WUoKb8ZpHHTSA0e0AsSiER+XpluG1rTC5JdbFNM6RWtC4F8bboM00ZdyOOwhKb9O14Hdnjm/jEWb22LPr9/MnnQdHwMTQAveKmQWC0SF9+ktZt6kbtiQHIKafofw45heDwzwg8eyTIFc4fZTxneHALs10vKIyaZFXpo8LhDrqlfaJj6cyLnoPi+XVR4umYzaAHKIq8sdFQ+dnF/6VCZBfe0rcNQChqP8z+vAfM5S3mCWuYKxjtl4WucSOl+QfFoVs5bzSxPAa7Q8EjyyxXgk+UwrwUaECfuBGPvJ+BooL/FlWsg9pBhjYKzcmmCTcBOGmS+rIYcNvcnzGPcpzy/l2Y90LAcDTxifI0bsdtNNkcM4oO97DPNNosMwLArtfp+vTK7dFFij2wGSCR0zaNj7GjjU1O5dYZt2KdPSSwcy3zXAW9qTnE8S621Y0yq3alxnenykLQO17yXhuGaRq1kJT6nIJHyHfIKQ4Y7Jl42lVv5e6lzIn5aLJN1qkdJWmFK9twJQNmluSW+tHDVwckqAXHt2EzJrbawcQ3qM1tq4Zk3U5TnW0rkl7k20eWs+pxobh4Q9NdV4OwF9raC9kWpgmo2ttbMebM44FKSGuPfvv4nr62s899xzsLbHOEZwPI7jcgaH+2rnFvYWurUgufXATcvVsaXPmpbd8kwu+dbCs2uZ+129fiWQAKTXRbP8WplRvy9Zts9A+fZQCRCzcKVna1YWdkNW+brZVsCS58U8cQS377Ks0YomnfuXSY4z6a87POvIqhIjvaTovecWM/AtXq4RJNc8Zqz1FbfWknCV/EvlY1am+NyQZ9y7BUu7lWrylVmR0/BtddWTJ7PAlcDrFvBciq/TL/GI7hu2dZZbiOvyuw6m28AYPTRL9kwfS7xt6m29VXGj7cFOchJqxQ61+JofpevAUD6+p79NgWhWjomFW6+6BGCqSa80ee8XgdhqfGNjwlqLYRgwjuP06bwAx/MFWbPP3VMpc7cCJHu0CdBWCy8TDkwgloD4Vn++Mp8wASeAWGyKXz5NPpkcc/tcoDUmKB3Sy8rXkNbjpGPK8iQtA6cmZrFrtf5JAVzjNe3PVYJknW6tV1p4UVvRRp9OEqW6lZaa8xWQ9KYsXaYSENQU2sAz5Askh+WW8jReQFBb8l2z/OowU5uRMCTsmju7Go8Zdc1rDZQEfjp2JSBQbfVLfl+bJGXfax6p1UvSmvLSQprfS2NtUSQXRTHnB7ZXdKuxROfb8sxWbqTNX1SLU43PyloCyWt9tyWPx0WM74ZhyJ41ipbmumijXnimx0Xg01Cm8E7yJwCMY97+fsy3VQCT7+USybF59849AMCD+w/i4TwPTG4wDQAL7x31Ca/H9ZY+vhUgmdEWTZxRCeiVhOohxPII+z35hD3RVA+iaVXKmDAxvV2v3ZJcm1hY3LcTyHyr05qFRAsB3XctQCUHXRW3cQ2sMZWlPHYleB9HfuiEFJKmp/+0kNT1C79bLUDFybZx5t8CtFrDyHqV2lqmUbOssfzWylxKh1lnbxKA6Lxawurv+tlauC31WWunrf1RCp0rNNsMSWm4YpFOSq1zDFcgeHot7fA46JD5s8R3tb5v3T/O2kEqsvEvhpcyxvv80iANlCecKnnrcLwV8tnvxxk0d8CMs/zopnwmS+vkkhT5WQtZzlK7lOjWgGQ6Aavvx2zB2GId9T49pARwt2t2Tk9q0TtyRTPItYtudqwdAK+xXLCzw3z6GugWMFyjLWCAhTm18Hk7WY2PmVjpLZGrp4pzy6i06IXfLcJCC0E9mcvnkqwJeXv1OZHOW6ep+Sok732M05PDbrtdLs6YkXb0YQyGy0Is4NPyTJ+nvzhEH4oE+PYpLgv6LG9pRAuv9KUXISxTflryZZY6aa1Zoxo4ZJ9rbbq20leTS7Qu8wQ7xy7my4pVGsnjWFh50fOaMJjoMjILXUhnraxpeuWD3qli0ZRc0zw88WZhdYawTu/zQ/SDaVthaV2BZX3FDvmzgI4cwqUXxmyQ92wMct4X8StzB9sSxzCCvJ13AcTexZsnp8hgJyzlHBLyCfuCZXp9p2XpZPGN1ZAuF9M8ygqNm7fPBd51sN0cfhLggPewrhfphAwPX6W/FSDZoD7wTgHCtliQ24HNirVrY3lq11zLcMz6exPg8FDwfKbtdOp2beUJbqVN0yhZm1otyacgDXxO3V6t6d0E/2/Nu9XyyZ7flvH7OK16a0rh4+x7XZat7XATcqKW9pabyUpptBDbrlSah49RUll6Lfky5Hxs3sfUo0UGlPhLA+S172t56HB6jmDl0MaVLUZMVp8kHuvTzalGuhUgGSYfjNlkXIra2KhMOJUZM7d8Ma2s6/LbZ2pgXP6W1uDwt7bn+tTKwinTPVM78YMOdcf0h1AN5G4B0HKshGW2UF5mmauxE7MUl6yauszMat1aB50OwC/Zkd9bANVW8OmQx+9a3WwpizvAr0qGcPMmD3y1TMrHgMhDqDS51vJsvVmxFYSyFZtW8FRKf+3SmVbQLi3J+vkxK6u1PNeet4zVWhjatkwmEh9yrN229IsmfSgOaN/S0Uq1tj1Ued0im3IMkQPizqZ4JMTX7Vi6+EnSWh+FdCPuycvY2h66Ht57wEY5GPLzJdedDXQ7QLJvWzJpPbi3BjjWtRZy0xzixLowVhfB7RJOWOF0HmsgmZZkhVlucgK7LVantwq1Tijs2SkObZbykIK4RSi37K+tCbJWCxBbumMWm9JV6i3E8pVCugYgjwXJ9JnJ37FlaVZHduvaSCYt73NwxeraOr63AKVDV58OAcuSSlsKGFB4UiTLsqXtGUAu0Rajkf7eCjZbQPJ2YkrOOkhuVYRKJNs2Kv5MFreBrEPbayuftvCAxib6nQbELeVj/oa1HJ9ke3mFQtc1FO9QK7Iuw3Qbq8wPbwOQTOhUpvhaurUwGSOY/OpSQ65ttivlZlramtVExylN7i113SLEjtHQz1SmrVryIXHXJsFWkKzL0CLUWcolfs2Be3ml49CJMYyXWhnY9xrV0qg+Y+831IUBfv2cXfRxE4D4FCQBfInXWspTGis1q9hauU5NrK41ZYMZdrTC00JrCsRW0HsTIFmvsACAuREwnqej/46hrcaOQ8ZoiTTeYAY4bUkOz9wMfiXGYIpru8LL5TjjaT5jbKO0Psyl41scJHukYDBQNMcHlyT5xGRJ+zKXhl2fV7XE0MZIa3E3x8+3RCx+ID0QVBc/bx2RGlxN2Mt3+sSoDHcIMZDeMsHkml7btZHHlPEQusnJOxADaJrCknYVODZq6i3lYRbC8Kev0GV5rPGWLH/0PZmPTe89rMofAEDGGuaDTDKV/XK4ySyfujyllRhWn1pY1idy/Mt+rvn6ZdslJiKWsIoHmzlXAMDeu3yMubzNR59bkllf1g5q6e8sDZn2FqAanh9q1KjxKSOZvrSyS+uSrtspLHUtcVh8Jt/lymNSNhHdwGSXRxjD3TiW6pePFXlQrtwmraBvCzhkZdRz+0TMurzEIM9YOJkH6SN2kJOAttGT2ynzLAoygxOLv1X511Zj/Xx6JPneozNd5Ac3HbCMh5jrKzpy3glh+co9O3Su5XRIf91YKN9X5YsxcMEfs+AR6la6kW4FSA5UEmKl52bi+ux56yHAEkNKTarGtMUyiXKXqKShtwj1VkvKWjpr5WRWC8mgjwOkPmlqAZa1fmMTPwMpW/p0S7uXyn0Ibx4FMI7gla0KBuPNVgG8BtCK6RbabK2sLOya3Nmq9NSoBpA7cB2IAAAgAElEQVRDWR7nOG/JS8ulFpn+V4WO6avSuL9NtHXuK8WtjscnyEKHzANbMBPQfk5hDR/VwrTSsfEfB3/eEpBcn7CjQIxMsViZSRvXXAQxzUuTDmOMAUxq6fbeFweTtka1MoJ00F0bAIxabx6sCUKtGDDw1nXdyQZIqTy3idhNV5JkX2v+KFklj2k3abVmCszSdyunxWuTRMkayACV/gMARw5CsRWfY69t1t9D/eXvkis8Xf9j94S3lrFVObG2y9pW9/cWBahVSZC8vLYSdmpqBf2l8pxSLjFqbcNSWA7IxHg9QHHdQjVF/ZB0TkmtaZ7i7MZqP1HrMikLeca2iGwp8VajmJQJei6Y5EaehyPuCVvHDnOwcChv1izRp6Zj+P2WgOQUDDPLwPSZT95bXdSEuDVrDSuHLGf4bLV6tNKpLEJbqUV7LQ3EY/O+7ZafViAi+YVZ5I6xgJTKE9JgY8cgHVMyv7VJUoMynYau35NQdLZYPWpl30rygIjMdzxmPY+UZT/7IZZKVufXFd2tAIjxaclKe5vpSZfzUJ4KFziuxWtd2q/RsYpULdxNtP+py8jejawujUDXkyp3JNtSSdjz1rbVspzJ4ZL8LuOrbf3IFPebjFdK66bp1oBkIG08eUAu7rXJXTatWcx02oHWljTzdPLJdSATYyi3BO+te8c0o2+Z8GqAfo0hS9ohA8Fs79LbmfQFHDUhJq1xWzTpLQJDCr7AZ7q/AMC7MSuX/r1F0WNKATDdC7DsvZ0/2Y2QNSvZIVQT7vK7vIa9VAcgPdl+CPCnFws0Wkg0b3nvo9/YAKIQLUClsrUCg9p7dlKd0doS8CFUUzxr+dcm/Vq8Ur6t5WPvdDuuxY/X7tTLwLbsHmOAOaYdjpX9re4ujwHJay74wufIVqLZNdesvdiWWGa5LRczj9/YtmsYJ74nGMUcvl2CjdFDxk9phbJGW63sp6JbApLzTee73Q6AnsjymFdkg3gv2ig0WD8fJloTrtOP+arDhaZlCy0InYmMqZku8UohrAVLfTyStIA4wGQ407XfHlgCPzI8Y065zUMS8/8sQTKz5tcmVe/HrM3DqdPDGJsJ27LWXYq7ZfIL3/XtQcYYuu2CEQOrrKxcAIhbhODh/TgD5blWwfI4Rv4LHldGpPzRooQxS6OkzngxVOZ6ubz8zGJmGjf/sTLuyI17BvmtXcltl9otkREKRNclddSgNfzZ+XChUYdN5MGjWN7U6pzkLb6z+vWq672PckSXTefbDDjkXrUQVy3FGmMwuDT9qlJnPIRwAzBttalNylqJk3mzdywNpgyxcFIur62mtBAr81raSfhZ9K6NBXaTG5N1lZzmOB5A/dBfSR4tZWGpNyjgJRkyxe+qYepx8zKSC/Iy3gY40KVzCLtMhNw6uW8EzgDgkM99PjvcBliMyZyr8UY0mABAOj90RslET+Qg6vyeyHHKp/X5NWYt8hBp0htHWZIbwHguY9nc0Ea3BCSn5L0/yT6VU2oUkjFbJii21LFF82+xLmrNkQkoVo5W0mm0htdlk+90mZ+0QXqtb2oA59S0BgRKxMCdVoiMMZBXL4dnN1EfXvY2X6/HWLhaaS09VoYaAN2SL2uDWrscY007BQVQdQydWg4/Karlfcqx9Dj7l9Exc4X+vvZOPz8m7tqzVnrcPNZirAC4QrbGk1vKwOJn7d8sn58sD5+Sbh1IDgzDXPrUJq/0WfmdziuEW2NUvewOTBZYrd25YUyYyxgDh9zaTBlLWUCMMcV9S7qs4zhmIJmBrtYLWYBodZFl1Xsy5XcG1lJQxgYizfrGqQWgsOcxXh6O9StTpGp8vA6U15cqrbXo+/xw2qHWsVpcvqych2MH6FrT47RN4ZTfUyVt7jMf321RdGtWy1aq8dcaqD6GWDpWtM3SZ8TKV6ovLdtG62oaNY9bk2FrBoGSdfnU1L7Vpq1NWvu81dLKnrE5jqXXspVBfm+TQ8eB7Cy1VktkI082A/EN/MUMb5TfjbybIb3ALLUot8mi1htfmQvF1u2tTD5vkRksxdaVx9Y8WulWgGSDvAGZIN4KkkvvNekGZFHWrEDhPRVSzAXHkZRNBp5bklm8pVxHTFoszUOE2duNmPVcPi9p/1o4HmuZWlv+bB0XLQqkphogPhWP0PIUktOTPrvBbxy3LQ+3lF33oeaNU1inT01MSWBULHMDm2zhpa2rK1v49SaUje2KzM2vnGyhDBRt4P1a3PVxXwfStTahZSTdz5b1m9M7tawqhOFKYb7VQv6F8K245xCF6zbJqMdNtwIkwxh6arzEEJKo5Wkcqla7JdhsrdZhGaatgWIplDtjkzpM39cnG+89OmObyi3j6klkbYKraaya5D5xlkdtcpCW62ihG7P0Tk2HWlJKE2t5wl3XijUwPoUluWWymEBqPNAnVxk0tR4wOrbPNHiptXdb3tsEvcyPufXzfiofA/h6rLNylvo01LtmVTuVFfoUccMTya9O7a2u5bk21mpjYK3va+3UqlQypfEUAODwtNoAWSuPtIZjebBrzxmtHbwr8Xot7ZawW8ZKm22TP2Qu4Jr5lcwL5dWx/MxP2Fsv8+u7dBWYGVymT3I50hFed2ifNluI22VaTQ6pjJrinhpf3A6QDG5laQHJtEE2NlI+MOvlC7+ZwA13lifvXR6O5d119uBJk4GQY6l1gioJvRxcb7cM3TS1Wp5arGul9PVnKa+SMtKSR6iDBnnJHw7nrePDt7kWO7XQY2OCKrzgh09L1rS1MrNyawVKyjlZVqZosbg3SUnZT5TVMf24Je5a+7RYyFr58O1kbWutS8u72lzH54ty+mvlajYmPCFltCzrcplfUyhLCmbtNyt3q2GklVpB8lt1fNwOkDxbcAKTWGvRwSfLDHPALKob9skV0ADCXYyFrGIa+sKP8OfGeBJymaQWLS3m09kdvPfoLGfMmJdLrFTGGMAHi3MU6HsfLVw1JcHYfHJ18LFoxkwaLbN2LfWZtEJP9h0vFjByKQSQu4nSbaXDhbB9f0HTO5TYfey86+v7A1sm4BrgSZ/LP9mXSwgqq6f0ZZqlQ41M+Exxp/yCBTnyWrBOUCsps5osn4LXu/Lp4KggTo3vbHSn5txUrn7h1RinNLnlk0E+uY4+3XM9xcvD1fZPRv40S3vJfKVc0OXNJnKKKceQPMKIg6/7mY7f9diF+h2s4rxeLZbNHXHVN9pgMRKkAU8lzc7nKyZaGZDvJLFnYQ6QYTjI0l45gNHGsIEPeuT7zmMagm+I0rRulauDE1o/ZkkmoIiJNafyqSmBtXIt6ZGrl0FkrCPj0Ssf3jXlkj3W/TeVJ0qiGjHvEczX8Yh8PvOOrN4yS/n8KjF2sOq53DgUKMib5dPbjCf03D6lEXEEkILrMNfIvJJ2J02nrzgHAL/ioSJsGWXuPXk/5zxnqfchymKUSZjLXZ6gDmcof7XS7QDJiMAsAN6euClhFMCnFHzNPirVbWiByWT0yKzrm91LAtx20zvphs67dHk3fGcgOb+TPV/+TctfvhVHx3POZVtdwu/O5MtBE/BJwRY78CHLIutw08SB12PJOsu/xWJce8bBALfCMH4o5VECqLU8Wiy/bDzoJcJDrAlhXOm/kB573pJXa1nkWCzlyzQaXZagFJf6IfyuKRAtpGWCHKNr1JF8napfbUUiuHuTfb/VNWL6rPxujSziwWdjLG1fzUuBpDIXnx0nSFqtm7KcgZgLuLFQtlqZq3UgaIXOmz73160PINZBcrtc09TKB63hWLvWYsq+sSQP5jZVxw20u4i319bHZ2zvFuV3jY5pw9a+Y4YNVwCq3A3faSftY9K7HSDZ5JZTINeEa522xjylzpWMF/Mds7yYZwaZTo3xjLZ0V9LR5dTCcvrOB8tiCRdWeR1Xt68EIGkefDJkVmdWf2YFPzXjPw7aMjkzheUmKfLANiFQsqRV4xSeM6tly3jV3xmtjW0GmFvSPYZKIHmLz2fZPiWF5Ng6tChrjNhUbbUcAcr1Nek5hJsYB61pSpDsAWKznd8x2UdA8lrcNWoGHSBzSgWc1IDwFpDMPG044gvYEwAkV0TDu7eCvM9XrQr8JR7FOPW09Xyb7ymeVgunMGEurht5arJhi3HjUDoGJFOtB3xcnkFyRuKQyGKN4pZVRnriGgvbBLJclYUqgkeX5dWRywtk3sw6FD7HkYBTdJmQqzGgLKOxsW1qgKR08I6lzT6dT2/XkyBc1pPl03XdEwHIjyuf2oS3dr/9KcqYgrS2VRfWD2wbBRW2BYgh2yEcENT8ItOUabNxqoEvwG8w1IpBqY1rVns2Fkp1Y+WS9XOkfai88mWr+to44WOc10/XsdnNGbH2mMmKEctckcWmy5evA4+tASeeZlsb0e1ADkCQ8VNkDDPoKxoGCiC5ZAjZMpbpBR7spkaibNPtFqQObLyV+C0vXxsAkhbBdtDU/j7QMRbPVmjY2XxrJd8Ck+fHwjFLsl4JjistS+ozPwLGTJAsVf5TPFJTrluetRKfs7Ztt5B8WPIu0jqCjpk33wYgmYFBZGCsxBjyfUkQ15iFCcgc/ObxGADUEwSbiJ1z1BJTYv7QBsu7uY6liY9NvqwNDxlAtTYu5flXnVomqS08q8eKtuKslUXyU3MfbQTfekJgY5nlzfZN15brtaJ46glY56XjRRDKFfPccszLcUgdZHz9TCsqrWmW5Fwo4xrfsHGv2yCktZVOJU9qylUpTEtaklrL2gwyKwC9VNaW72l62w50pUC8PZ/bRMyARHuOgGQ2WJh7ST0WYxjGe1q2Y/kt0zlGzm3tl7QsrXLk9H3/pPjpVoBk7x0eXV0nz/YJ8wKlzsnfpRPRIpTJRLuws0mdZoftHzLlcb7S0lobDwouWzByO9tiDfAene+WhKZ4HT9sICa08DeKlBfLDGKYACAcsXTb/T4BKkDcZ2xt1IP1FcvBohBucmTWMykM+r5fnrH3Nave24lqAkm2Ycn1oP6uQSJTGKff9VWW+E4fPjXimaxH3ncdObAR8vfeA34OY1Krqt73LwWu3BYU3mm+8d7DwcI5hzGxKPtkDEzPY1w5EekxIMsu861N8DWFGOA+WB2IQmmCHIq94J1NxnxafmRxJbFVC/h0u4P3HrYj49HnbT2oA1gA4Ly62MkADgXFxTsYdfkB/Dgf/BFyi1re8ypDHW4qAXR2mNgh8osn5zjYb1GatM6saBVloXVCH1fChXQGEs6BA6mMj0VUXtfwjrl2Y2UK36IcqV1zXXuuZZwka0nmLm/zcOgsUcY6m6Spx3fkTyaH83JfWnagOL3QQ/MDkzchzyk8y0vIh+VVLgvC+SZJlm15yULxvmerCKLkpJwyLr2oPPvNxjyAo9zUnUIJWKNbApLbKtZqbeNWmXzS02myeAzIxLD5xM80SZ4uBx1S0Hnvl6Wt1JIcw8YJry7IF/BqbPZcg6wFUHe8jHr5SG6teFwH9N5OxCbbNWtBOtGctjwlnmXELHFsTDGQrCfLY5WpBNi5sESZKxbSF6kcb1vqXaqnJGN5uqXw8n3rO8Y3nekzq5MXZVgs82Iik1tasom2IhdLfSnJGiJDm2V59qhIpXIzHmXUMuaY8nRI+bYSBbXUywQHwWwc5nkcXLzHZgBh81Q09ogKOJ8aolx60M6aYOyqA9tAfZ9vy8jKQWTYZHQq37h3atJjtHRY7lBq5eEtvN6K654U3QqQDPD9iYFKQLVETHCHr8nksRJPMpy2cOmBEf44mM7zdqQqMv9glfVuzAaxcalWWxLutttleXcCJId6BUuwTlPWT1oEtccKfUXm24kOATO1cJJHmHDe0oYxDl8mLQG0NeIT6PYZVFvq5DOZpuQx7c5xel4H0VKplM80sXC6bi3tVQMaLE+dVkkxr5UdmLzksPR1Hpe2T8YvAAzGZjxh53MRJbBfqmcJJGgKadsuv0yH8ewx10MzUNwKkimvFCxnJavhodQ61ugz0w6K155Pz9aVsFLcrcqCLsdWuSf5qbcpbxtjsGMrq8Ka3HXdrCznKyKsLGxllK2E6a1hwYjE6rClvpr4hS5EUazgjJS2eQRbo2NB8m2iWwGSva8ftqsxVM1yqcGsngCzU9sKEOv4IV60oKaAE4gWGQYQZF3YCoMc5Eu+Nh283nt0AqQGKy5rvzCpyvQCSE6FwmQV19dfSt+X7LYfXae/SnTowJbKRfjN0ispPlIIr7V7SCPm0Srg5PfU+sjy0L8DwJD8z5bDw2fgXe899mKL0FIG2KwtwoQXJiotB6ICx32Nl+rRAn5k39QmeS/C6/TZYcSa+ygAMGT5Waa9KK9G5L4oILG8S9oeSVy9NSYLj3z8Zwo8CVtSQjTx5+2KXRtIbgOCJZAs+7sGvtdupatRK0h2ige3fOdAt+0QL6OSUrpGWj6sxd91fTaeL3qbnHmw1qIzaZpBToTDxcE45Nktdaz9ybmPWp3lJ1NUSnKmVSlhRBXexrmZ8euxSutNhH0S6d0KkMxIC6OtcUvMJgeCV+9K4SgQIBYcIA5G7X1CU2kPUDYQ+w564nEmgoRa22hgr8se2nYc90n6IW1r+6z+bCJn7XPbtcNjaas1hbVJq0VO56uVvZpgZYBunbjyuBqLTAwaqMs0I5/ZZNxI0Ou9r14OlPI2K0/5IotS2VrqqPthS/yWOLxMbdZQptwfkmeNX0u8e3pevHna0o/HyLZWmXFs+rWxexvaveZXn4WTFIxCcvWy60wylq216G06x2klfVmp9XXeDeQKt+ZmCn1B1rHfrXKnmTdB5FNjeqdmi8fFZ60K5RYZr+lWgGTnPR5eTUBNWjYmihXuqJDOB5q8bSySWT6XcLIQktFRBiATqJwsX85Fi24o72423+7E2igbFF2Xu4Db7/cJuDbGTM755zjsYoag7VnjE23amLg3MSwthT1YKRl0XbwJL2UwtzRL+EzlllefIQ2AOy1qI+/ZqsIx6bUN2K3WH60srQ3O2kCtXYAjP5nCM/WTvnCD+S01xbRlmk4f5puwJiUGgIIhMxzk897Hm5pEEwR3XKEecR9x2hfWj1O0Ja6H8X4ulp950gBdPuFZtkchlj4zLDLlVU+CwOQSUgJ4V1mu1Dzi51Wbpa/IKV6mFziX85Ncyl3yMFh87YaUe5vKGw8AJkz4Uxt6j+R2RnY5zPLOD0v+qRKdW3JhDLIDnWNsowXMkD1oxuQeT9Ym+fg+8GRMd5yO8E3hlv6Pz+Jpyjw9Bj6p9Q7cJSA9RtUAbEvPRppcLt/luArzn6eyrs1yqHcyGGMWd2jp+Cucu0HuS9uQOfvu5S4bz4Yovc772UVrVJYd/NS2qjms2FvsppsAIu+s9DOtC+n/Y4whbMsLW/3w4nbEmJ+UdbMscKWDqeXf8Tnjkbr3mlbeTeKTm/jYJS/s4DK/ro/lfThovxUgGcgbchzzvbhefleMyZ7JuDdRViooiXYsDwoFkr5DJYXJKUwMMi6brBcBuIBZkwkgSWuWCw3C3q7UCohrbXDKtloD4xogyzy5kK73c6visChsleDaIts6ychxE/hWhw0KKAP1etwzwHgsZTJog4WkxBuHpsnSq1muZPt6X3qeT+gtlq4gdwJIZhY29p2Vk5VDPl8DIXMuq3wXFBQ2d+TlyC3xFAwTl4VAARAX6lcrMwsXn9XTY89L/Mb4KITPn+XvGG+Wv+db+3ZdvI02hL1zeZHFD7ggUTob/TszWmvrLeO9RDczN5iEV4Oyy+LW6lN6N/EDU/yJI4GVMq+3YWP/UQWinvYp+u92gGTvM1AMpFZl7z12u/wgGgc2OvmtjuCJsCITOJsgrE+XixlYNcZgGKImGJ4Fi68UllIIyzprwe59egV0oqWLeDWH8fpu+VPTKRj2JvPYUm+mgLSW51gwXrNUxMkkn7wZ/2hlwXuPeVPrwtfe12+UY0qqrmdJKZFl6/s+zdPEVZqgOMp3NRlQA3prPFIDC6wNS+mxwz5rZQvEzhis5R37IfVUMX235BmSuKHMGgBmMs7axXPHOI5wzqHve+pmS+cR007LXKIacJRU2k+tf7e4TQMAJ9q/BpR1+ZZPUqW1OmwGySuKsHymeYcpWq0HzEzhkikdT4JpGeait8u4DnNV36WHwIHpinNdj+4iXfWcFJ/cM0u7otEGktncsMXtHaNj9q1PYdPvfAW2DlirIJlYeA05I1UaB2ycMWJzC28HeqUOTfOUis6tAMmhCqwht1hDSyCyRFsYmjU6Ywg98Ze0aVZGfVrWGFO0VOj0jUmFEQPnLI1SXUua4qksdI+TWgdJbcuDpsfRDmsAryTgmYAqpSM/l/x8mlZrORPrzkYhJfmVAeHSWFoD6IeO8TWLqn6/Jug18CyFaymfrq+WJRIwxnDbvT2UlIBJedHbe+p7tHVaXvAYq9NWKsnnDNQSkMzjtlmSt/D56UFyG61Zd2vGEcb7FumYZGnqcSvDdZ1dtv8FUNzZfJx3mbHKwGV8VO+TQ+mUIKsUn/fzYenWxvShIJltv9EXfJbGRQ23kBJWy1wLtxb3FLxwK0AykE522hoavrObt/gElk94jJhDbhYfiIvXa1qTvvhBC/+SRk+tGbNLrEA6HSlkDFwmjPRnrS10+q2KxluVWgHxWhusDchWa0MrkNT+bCVACflNz/Il5DWFS05GLWVm70qKXalt2fsaz8tPzaN6FWaLgGxRhthYruVRkw9raWwBzhqwaxklw5TapSYz9GpW13WASa/K9T73UMSUpigfc/6sUYlXWBo1fmdXKtO4oiolYCH5LwfjObXwSikclSPd9ul76V9EQMq2A+rwknbK6lucZ4zLwhlj0Hm/gOSwGtuLbCIv5x5xZJi4LVGvqpb2rR8PmNbS2+IRgpen0VDjLZBsCTKJpw4WdwtABsBuqF/OItQME0ka4rO0UtvudYmFK8c9VX/fCpBsYGD7aSvFMpBMul0BAMawWV1OVAJsxj+7pDwFNYA6WGCtXe7J0xNfZ7tMOMj9ksGNjGSAMEEEPjAm/skLQULZe5N6pzDGzC7bPDDXo+/sshe0JIiiIhG3ogTSy2dTflmwDGyEr4ZslG8Hzrm/SMa0YSk9bD/RVo0wuPRSUqkc/DGxhqzcsNZCbCtMSItNwK1tJ3lC/p74LLXeee+Tm92awZW+XEeU0ZJDNOHAZw5USZ2klTGMu3kPYnDx1nUdxmGgihlTFjUNzGUR2aLA5S/rBzlLz38wylCxvCDErtNG9kz/DpO9ft6szEbRJgLoCRRi32Y8qJTyZvgsrwIkY9KkZyo4gGXPeL1KSrkRB1BNuLFPxAl/o7D8xrLE3ws4NzFuIO2Ob/rOlteH7FmJHdjBIwadKZhjqxLMdSeZG5wbMiuuH6NCY4XhaUlnTtKqm1enz1x+2fkCjr4X4Bc531rbZ88AoN914gKquWXkdsZFoQttFKf8/TxPSGNU6Ur4JT1V/vQ5s55PZYrhPK7H/KCc9fkcssVpGpsnwpyb8kXqO36SkWMWrqRElnhbygF6A6YfU3xiLdyYy8DANtKIaUdt7JwON2t5N6eQ5U23Hx/hku4Yg9+tAMlArpU777KKUQsIia/TDIwu05g6K01P7ofSjCX3GEsfraQmCbCv1TcHA3kdrBF7tFbuhWd5tJIcDDFem1Bv8VVdKosx0/7sAJKDhSEvC0/3UDpWy1wDpGt1bi0TAyHZHzgob0lfKlrht1UCObMQNZZZkryKO+xhDb85723Pg9Ph42Irf9V4laW9lQc5oKIBq8pHPjHzdzXAXgfHh1GpfhJcBl7XAENO+Pk78X2l7FvrU+zzAw7uRapbdKM1OJf/+jKe8I79ZeklgBhzenn+7MxLR65HL/n9ZpdPsXaX/tPDc76VqEz02vYVYnmk22+m74NnylU7rfGdHp8lQ8xa/Pw72b/P5nqFj6RDgaQsCHgqXgYVDmZGV3upLFmVL9kTRFQv6BgM0Eq3AiR7CFdmNmo5WiOmoG3+TAC2OnAyfScapYm/5V8KpF3WodF6y7TQcsczksLNY0zSnoRP25XPx4JkRmx545h8WNyrqz3eeOPB0sa73Q4XF30iSLXAbRWQa2VpSaN0yY12kVVKT/LwFiCrlTA5SejvTiiArZO8nlzTCS+fQLcAQAZQQn8OwwBrLa6urpq3vLTu4z0FUFundiVEAre1sAeXhrUXOXTG4mjw3MLDSx4lrw5HyALWz6EmSbqjy3h99CbjO8aHDnx85MCZybn2/eTMEnbMhM6ALb8YKldiA2CR7xmQ7rv8HbuOOazUyoPivbpYS8rsPO/8xlpZ3kDBiJUeyuSAi7WX/j3Sw5hO/U55J+TtkNYPADyx+vqxnUdqYeRvI3BKKQybE8sgmSgn1HKbX27G0hsFRgo8cXGxm8aluLxl8srHldyM9ObnKWD2aCvOOoRuBUgG0ks4gOlwgNSepu+kMZV2xQR9qYFyEB4pdKJeigv7qDRwEzVZrSvLexI2ERAvBxuQC7djJt0WgVJ73vqstYz7/YhhmNps8nDSwdoBu92uODBPAZL5EmtONZBcEkraaqKpBSTXvq/FWyMt+LTiV5In3HJRDqv7yVortiXlbt221OMm+L0tj/YJT0a/KaDM06hfBsPeMWvVqeiYvvIg5aWWvjLAkWknVunqWLt5C1WJajK2BIjj+zSetXzLXuhrKQfCDbIyLHOrKF2DlUAUey7LWJLlte/et9rnI8l8uGKXe31hCpYjaQb3G2vyq3ZbqY6rgb/EGaX3rL71cpE0KhggtfxzuR3C6j5PztCQWwtDPPKQPOPla6G3PEiWDBwb2WSDmU5QCYhOv6efedTyRvIIkDUYqgHrOUSSTokkQwVGtF30C7u4l1OaaQswq+XfAnJLArc1fshbC8iSAOm6DuM44vr6eg7T4eLiIvGRO4j9q6FPpEvAGnFwvl8Ns/Y8/NUmMClQwrO1wx1aCDH+YwKKhdOk+U7HmXgxPeRVO4hHLZpxLVcAACAASURBVG7Z5TIe9+/fx/379/H888/DWovr62tal1Yw2crbxwDRrYK1BLRaJrSt6def5e9bFZHalemleKWxXaPW1YGRWX4JSHbEkkzHGTVQHa6slXjENa7CsWdbVwxrANUYs1gEJcmb65b9wX7IZFnX5zLNIB6QDWnI3+X5JDxPgWtpXIxkxUDv167JOe02ku/9j9/5NotZDhp5KHhKYyQXelh238XKHFJ6F6jkBlaHK80NORCP4Zd5ifGVNYkXEiBeFiTbVmKYwEvy3NYyf88XGtXmzZg3GwOHGzyOcWt7K0AyYIBwEAQzExqztInB9NDaHIgMbgo6dbiZ92lNUWXnd8pZubUWDkOS1ugd4AFrdnDew/lJ+4Exy+AcnYfbT/EuegLSiLU7uLIJ5ey6Ds5Py879bDGd7psXe6JHt9xMpKl1smTE9hTJNkjTZEzclvcaU8ZBvoe1DtfDALPr8WjYw1mDfvDw3eRkfnQj3DhgHMdl8O12O9hxTPY8TYM3r4sWeAAwqP1WbKLXQkxOPKMbARgYa2OL+BBPyhypxITvhx2InOqXl0dUWoAA4r7H5suzHvLwjYGFwbhc5RUOeVkhqNNbzGi5fW6R+fIv+3L8nR/6O/iRH/mRZSXmalZUZBuT1Upw1mbjgoU7Db/GeBzY0xvWNFAyqr2CfPNyKXcGCOIa3EDcx3leTmalrwHcGrApUZ5cDoBi2LwsyUGtLO0YbnSkrYfcLy5t/wogTuIywF67PaeFRgICCFhdeEDOa2z1KhzM9jHsOH83YiwaBBnhEaa/Cxu3XETAE8ti7Rye3E7ZmRwiGAMp4ADvEI3LcX94OLiXAU5ZfT8ZxAL/TMAr9H0KSifZo+UO38Y2YkhAuPd+udExCTdei7KUx4obH2XP5CCI3M/kSGEs2annEp5ciRLex9sppdXWZ8/0b81+Szv6/NmI6/kQd4fe9oDzeHM+eC1lRvBnbfx0syeA6fI/7zH5bJ93CgRFwk6rFpeXlxMO208H96XCtBe3RNbANCOKbYjsbKVbApKJ9kND5fvnjJi0IpOnVumgVcrGc84poSUsfTN4ltqOHEDhmbRGLh1JDjqEk7/xRK9B3/Xo++lviasYdaslS1MNOMt2DG0jn8lyyHROcc+I1pKjNjpN8A8ePFj2rIb2uejTQ5XjOGJU/jand3l/se/M0iP7lpXV+3zpK2ljMYGxtFrbJBAD7torR3jWQlzYmKxda+F13q3Wupc/9zJ+/Md/HD/3cz+H7/3e78Urr7yCu089laXZquyV2qvl2SHEJtC1ctfyLoFIBtzWgC5LO7ce8baRfSx/63HDyt1at1p8yePMkjeOeVx2cciW3REt7bm1PzUxt2pS1rF0o6WWUHLWZS7/4v5MACbvF/du3WzZ60xq7ZOfIc1TjRNJtJ+Qev6I7yRILit4AQjKsut8vPcYvfJqMgM2nR4F2JWLfA6hUlzGfa1jnHFJK8+WFFPGl1omhPEqD2Lr+GFbnW5b4yaj1t27l+j7HhcX09xuLu1yKVEI++DqejGKhQOqzOtLs8w/Que9NSA5m2zFICiBt/kbCRfDRwCau4rTbsrkd/2MWhuIb2L43M9zJ7ZQLNsp+uifMmw12HX98l6fCs3yPlDQM9IKROk7+x3ia6ptZZHfLy8vJy0S+8V6s9vtsN/vl3T7vsfD+TO0ibV7GD/i4uICfd/j8vJy6qdhzPqQghCyN9ErHtETvAxDBRLZR5+FqfRpiRiwqP1eoxT0ckCk27B0UIuCZLVdA5j44aWXXsJnP/tZfPzjH8eHP/xh7OlBmnp5tz47Fuy0Ar5DwP3yXVi4agBhyyQowwYFdEv5JMDg79fjl96V8mGuNT07MMW+HwBiFkML46VC+Oa0STwNTIEcnBhjlnMokoJVPAG2PnWXaYxBJywt4XxB1/XZ3GdtWo4txPq2dpNrNoZoWilILo0Fvb1LA+FA+5GNI+5qsST7TkXFOZy8Wxs3C7nTlpHVueu6xLsWELGCXq2qzQmB556+M1mOw8H8YGW28PMtjNFg2O16DMOAR48ezVstHXwjXG3lz1a6NSBZkwYjGqhKkKyFnQbJMm66CZ2DZJ1eSbjrAwz6MzCTtSYBv5LGccQwDLi6uoLvHS4uLqogq/a8hbQg0ACRfWfh18pT23crw8t2sd4nCkIIO44jrO3nXQVyv/gIb8bpZLuZtq9g2Cdtr8u+/Bkkz2S9S4fK9O+SUC1NvPFdsWmqbbU17iHp67ZYA22UH1wuPIMi+B3f8R341V/91cnln1IYpu+nt2hl5dsANktxamCwlg+N5+O7U4z5QwB76TmTBWv91AKQA0Bg3lqSfBKFLgc2a3VhVAKoSZhKvKY8SJySSzT9uzO5gcGBg2ltpOlt2k7GpJeFMCNQjdp5iSlUuVwEcnAY5lLNDxwkgzxjgLpc/rWx26psM9o0TpG3Q2ua5gg5Wev7lF/NYsWNz6JiJhWUsOobntcUjgVoh0tpEA2C0jAWcFuc79vqx9vrcLolILnurSA2YG4llNWPGnu+RDwKQSwtvSF/+b3v81ur5DJ7eD6MQwaqgjU4uXZT+HwOTDBcDej7Hs45XF9f49GjRxi7IQHS+sa9rNVWBmRJQGjlYwuxNP+ru09vSuNJ0n/++c8lk7QWspKYYsauDpfCXz7TPFhr6zXgVhKmZR5YF9a6fro8rG1qoHkJQxSQq6sr3LlzB88++yy+7du+De94xzvw6uuvZ2kZAhBKZT80XOstiIFa2n4NGOpn8l2wCCa3dRKf6K2kwdSUdr6ELFeQtDFBxm3jt5xKihUQrcbSlSLbbmG7LksjlC0B8I3rqWy7EiPW2lsO/3TKArekWwCpCRChy8pj1q+9J15qxGVUYQ7yxJ+yJzcPMmrnOiZH+IVNGhyG8oR+r7kXdC6XP5zP4oViuoySd/RcWFNUD6VSeq4xLxqmsYw1HtTPckOfS0Cy9x4XFxdLH2kF7PLyEgCSrRa5Ajdi3I/w4xAtygCs7ZLxdT2MuOg77Lq76MyU5hsP88t82uVuuY3WaBUkG2N+FsB3APis9/6F+dm7AfxDAF8B4M8AfNR7/8r87r8E8P2YXFz+F977X1rLw/vUHG7MdDAq67Qp9PxsjmuF94v5mVsO84U/Az8DYbkvmFkAp/j17QfLxDMv2jt4dB13mu2cg4Obbtib/UFPTGRwNW8p8B6w/R3svcfDvcOj4SHe8fR8uFAdtJMWUql582tLc9cxljpETOuv4+h3TGF4q9CbwUuGSwVymDyttdOBCmOCNF/iBk8cxhh4Y+CGSdHZdf10k1wn0kAZGHMfrHlZ5X7Mhfubr/AsC8eYl1n8UTJQLH8zP6HANG41zzOe6LoOu90Od+/exTPPPIOPf/zj+Mh/8Lfw8OFD3LlzB8YYvPnmm9jtciBCD6+K6lV5kCyzTa4GU3DI0ijdqCif6TEj+1xOukubOt0H08SRV3DJhT1M8tR1gei/mBErvx7HPl3FrShCJczunLzRL35KWSXH3fQ7xLZLSXX6sq2XrVL1puF95oUVLvArUep2Jj/Exqx3pXmiIwf/vM0L3BOl0CzFkwBFWfOdh7FT2HTrhOA9TD5sp7bLa5OVj/Uzw2ek7yUvBcqXuKeIk8FKj53UFzKQXiYS02zdq58DqhYL8dRWrZZkEo7lwW5qDLGXMVKRYbS9W0Fyeewm/GXE6mnASm4+8Oknxcv2HazpJkxjsKx6X+winhqGYe5fPymuVvSl7ZeLqrz3uNpP5bvoXeJq0HsPC49xP3lAspgul4Obfo/ewGE6pE8PozNZvtEYKKnFkvz3AfwUgP9ePPthAP+b9/7vGWN+eP79Q8aYrwXwtwF8HYAvAfArxpiv8XQWSCmxCnifWHoXEz+ZzPx8dWKqseTXMdvOZs/05B4+u6683C5JdlC0xEQ/sNGFGZZb5SIQz9NbNqobj6urK9y7dy+bqErAi1vH8ombLeWViE+O0b3LViv0TdCPkSL8qJ+eh8/wDEDsA+cz4RvqJFcb5KEXILanG0dc7HbLkudTd+/h4dWjJYz81PSk2i0fOxwQt8bVadTo4uICAPDKK6/gueeew+c+9zk8/fTTy6nmYRhw586dZqWrZXwCmA838fglcBxIKjvhs5SvfsfSTgFhvexbgKnMj5VPAg9JFHAQJ/6t1popzbxvEmWrYCUsUbk+p6OgIMsxzgAxvzwqtwwbYxpA8hy2Au61ISe3PucWQD2nhfpkZWlsQ3a9dk0hSWVqPc1SnzL+qVEL+F3LQ6VYza+aR2M4IFXQSysMQEEpaRwCpbkm4XVjptVuWV4PwKb4wRiD6+uHAKbtEBfL9eJxbHddNxmOdpeJYjzdqOtgTLxnIqQph0Voq7AKEtrHWounMXkgu9qPcA4YTTi4erO0CpK99/+nMeYr1OPvBPA35+8/D+B/B/BD8/Nf8N5fAfjXxpg/BfA3APxGS2Eks7DTt5Z0uDHpFZkAX66SeYT05f4amU9YllkDpjXhFOJMnd0te48BzEziFqtyIOf9ZJE0Hg/9uFgpdTvoZVJZB1XAJMxam7SQbIurq6tp0nsmBaWlT4AD1y1xNcn3Lb/3+/1UB5JWaNdxdi1nrYXdddQyaAAM15N3k13XY++vFws0u/FRUitIPjUYkGkuylrhxin53XsPR25p0uEDsfoF5cRai9dffx0f+9jH8D//43+Cb//2b8frr7+Oruvw6NGjBUyzMkvSN6eV2qpFFpTGd6eW+pkisYx7u34g00yoJpEVp+pjWUZn8j4iXgdpPdj5lk0geYzvS3xS4pdWYMOoJp8lsTnEqf43xmSGlrU8dHzLth90REYTn4d6PmNAeeKd8sFzoN5erQeZRgL7bCVqC0geC3xQAsdsnB4yblpBcvtqXRtILlGtf5M0TwySNY9475UxaHovt0KFd/fuXCy4pjMexo+L1wnZN13XJ/vLg7MCay12uz4Jb1xuVJB4ZrfbzcB7h/3o0HVXGEeP/TjieijLlVPRoXuS3+u9/8z8/SUA752/fymA/0uE+9T8LCNjzA8A+AEAeM97n0+sISXN0CNnLH3l5qQV5fl575L0g6VQxgvfnbIy1sCOtjKGomurSWCssM+4tFwyAbRpqX2/38P49PrPElHgpQD79KOYREY1Ddh7v1i+S/RjqkgB5Abgqt+XiIFj/T6kpYG1LMuP+riEp28ylAOtZDGS7eiGSYm53F3AYgLfYd5ZtQzc0GBuzYMBFgYE02frgKU0doForev7HtfXk3ufP/zDP8S3fMu3YL/f4+7du8lKy1pdfCNIRqE8Om1WbuZaagtQq8mNUwPlmuLivS+O+yzeSpjas+k5VyZYXnqMPI5xwYgdqDvOrWI7rYGYNWsykLab5Ket7VkbZ2m49bjT/Mfz4S7g8rRKn6V4rXQswK6m06isyeervMNeH1F/Jn92u11mvQ2Xe0nMtNvtFgPSsn1qTkcf2puKma7YM+cFpepr2RyMFoPtEATa9TAkhqnaHHQoHX1wz3vvTesGmTTezwD4GQD4mn/za/38LLHW6Qo70Vnhbxhy59Yd2R9lbAqA0oN7aWfKA4LyfaEeyaex6U0/U37pHmcJLCUAvprBgzEW4+jw8OFDuF20aobTo3K5AkDCJJLCieGk7CeYh8ISub4tKQDREpUALHum44VwLe9raf3Dv/ZV5ZdnqtL3vvgigHQs6Nu2SkDSG4OrqytcX0/O+1999VV867d+K376p38aP/iDP4hXXnkFd+7cqbodS9NrmzRrN58xZSGJSy7eKQE6BpDDZwIa1fNi/QrgmpEG8aPJ24VZ/2qKwRqVlGPv8n3YJWqZ0FIDxPGTH0ujn2/uTIwlDUCwlr5nLtFI23aVfc6yPLWtP/I5c83F261NeXdsT2uhbXJwVObXksK0puwdqgCwMpTSObWuVjMchPeL8aXR73zrLoNSO2lZvesmC28AygBw586d5BCetRadH5ctFUEGXA/RZ3LwShHO04S0pnQnA2DAyPE8UJf1tQa9xhjAj7MlerpIbG88cNXWDsfQoSD5L40x7/Pef8YY8z4An52ffxrAB0S498/PqjRpnS4BjJKvFrcgXRcPTnk/A8qwJAoEzhnJUlewJEcrrkusvqnGk167OZVhL9JK36WDwCz/74cBwziis/kp32Svl/cYw55Ya6dbpmwHNwB9Bzy6ukLXdXj66Qt4WAzqpHpRYLjZsTzMAo5rLlqygSoOdS3PvMV+P/szhU1O4UsQqwFt7V3pvf4sUS2vlvhnaiM2sQyjnLhmodexG8x28F2/8L3zwIc+9CH85m/+Ju7evYv9fo9hGJbxneRpCaBs7NORLZ2SuMz7wwI4RN6LFSSMfeJdh4GTIOiDL3CZrqWHItkkXnKZFya8KUyf1G8uk2WgihsJMmLXIMqSysktZGmEzFH56M/FOJHcTjmnx4ClyQ/r1AB0Es6PmaFluTPT+zpfVdCTXKkzxtBbl5h1mq5a5WxQOLCWxAIw3VSmCgZDfOqO5GAb7X/yaGR86O1ShsBbektUMQ8Tb5iUxMbkMeCYGpJocm0IlK4CqAabwqwrt1VqrDI/cJhulwgA1497jKODgcPdywt0vQWMh7w7tIeBnU66CivzBBmlgawz03DvO7s4MNh1gPcWVxiXg9IXuztTWWZ+7JBuZ2M4CsLzmJ+u8UNvLTpj0FuLKztgv9+jm+OPzmHsU1hrjIFx4zofFuhQkPyPAXwvgL83f/4v4vn/aIz5SUwH974awP+9lljoPL11IbzTvvm05Sqn3OIcwLSDhfcGfpyAchJrEUjchYksryyjqk32RC8jS4uSJC0Ivfd4+PDh8u7Bgwfo+x537ua+lNeW7WqkwX74vN5fL5rkcsMOopIi63UGom9/Ygec3EiuD2UgNFgb5nAGBq+88gq+67u+C5/4xCfwkY98BC+//HI2to0xyTarGrVaQdeWrPUzBuj06hWLz6x/7OID9l3Wv5T+Wp1KYWK6uQssZnnvejJNkL3sAGBN7rIt9H1r+WRdepa3yxWQtTTDdyu+cyPHYaTTaN2uQfmOhXM5j9C4pCrMqs2u8W4tH3xUzCaK+6NlHAaSi+WueF1aLc8R4U5NDCuUysKet/JiqwVc44PwO3imMN6ht5O3phoPawOa9FQTrMfawBHS0AaDlr5hSrs2PnRdh8vLHbpOrtJb7E16BizUszVvTS0u4P4BpkN6X2SM+RSAH8UEjn/RGPP9AD4J4KNzAX7fGPOLAP4Akw+W/9Q3eLYIFQmVmCoSt15ol2O60UP8yBCpmX4Km24On9yYlDQ8NnGtXRBRX1rS6dUm5UDOOQx+YoZpj/LkOm53MWaHio5xLg7kk0koY7guMoLkWMaf/cD7j8rzTG8t+vvvn/r7+z/16UXRMz1TJonlaswFXjgN/du//dv44Ac/mFmSGVCsTTqMTjURaWDCAJYGuAzMlLZFhXAatNaU4EPrJWLkj5ihj1rMuOEg4LG1fqJlNfl7mrc1WbhSP2fWfOIz+FhqBeyMWuaB0jsWjnmjMMzCWHAn2FQWX36fKJSmPoZSIm4enxDQPQWdireA9n6pgWSJe/b7PXq7S8ZHbyysSS/ykgbKEJbJI23glKTT2KLk1JSrkFfYIx3CW2vhPLlFsSlXTi3eLb6r8OpbC+H/LoC/u7Ug+eRBbn1T4SQITieWPE03A2UZ1w25VcgYkywlhGfWpsBblovVI7FUNNU3ZaLwOfh4AGLYO9hxAMyAi4uLZL8Ps0xvIWa1CgNK7j8cXP2w3pne/rQT1r1ul1sb2LgYh+gmKPyNZorz4Q9/GD//8z+Pj33sY8vKiaS1gz46/0OI+mIWY1ELeDlGSvGY1ZiVN+zJk/G3AAQN0tgyNQPfJSWkVJ9S3kwJOMjybdoApyXgd62Nw/d2B5jtxGRnKzH+qXmUqANNHhdEXLM1l3bAzsajy3hYW6u3g9628FsvBzqEDlV+tsZrPpOxQdHQN9g+evQIFm72nmXR9x0u+l12Tkvf8ui9z4xzADcUhM/8kF7bmQXmf1+TMQZ9b9F18mY+AzdiuqCp7wQe437+W+iW3LiXL1/KdpEV042uO2tq/PguuPXy0JO5Xw5SRJ/Gs8VZ8VpIM5+McldfwbVOolk1TvLy8pCQxjA6dbGKg/HT/mh5GtUSH5yMWibBBaAP034fecvc4DxgyvX4j/74j6a6gGuWmoZhWDbjh/1S8mrq8Clv6ApeNfRpXDnwQpp932NHi5Feg+qcw368Xura9z0uLy/xL/7R/4A//le/h4tXrvD6q6/hzrvfhRf/8jP48ve+F+Prb+LOU/dwHwNcZ/D+y6cAa3Hd7fCrn/gEXn/wAF/5gffhueffg69+4QU8/a534mu+9uvwjq/7+qWdu66bNHu2rNzYpyXSY4O1E+0jcavVT33RF2ev+74X8dtAYdfF+oUVivsP38S9e/fwoQ99CC+99BI9KDdHWAUHpbq0TlJbV4lCG9YsynKpMTwLS5NJmj4/s6AV0RbhXrLm6PhsvFf5oTJJn9Lap9uyVB/tmQaoKzlJmpX90WvUGk7ODYekyc7UhEerlmQCLJkl2TVeaLRW5fiebCNCvoIKlMZaHYy/VWjLeKgZ2Q5LMw/X9+lhvACa+76btytc4Km7d7C/Sj1ZeO+X+WcN2Gq5naVTK3ExzZRvGM8454D5Qp1pjnCA8egMYHsLiw7ez144yDawVrq1IDmtTLqUp2kJO3/uhQAIgNiqXR/GmMW5u/Eexjl0oQyj9Eoxe6lAfgJzSSeZLAMzljok3lGeKgUGozogIxlNpnU1GIwP9+g6h7v3LuGch7V+AdnD7BbFzFpf2DhvjImAcbbaeGC6hUpZ5L33uB4NnNnBzW0QbqCbwvK+cOPM+Da13Mu2ksRAbqh3GNj7/R6d8RhnrxrwHrvOwi2TSSiPR78Ay8mHo/EGMPHqzNi208HNaT+TmS5BMD3waMR11+M1d433fPol/Itf/Kd4z3veg9fvv4H9eA17/zXcGfZ4+NqrwPWI0e3hnrqL+w8f4s/3A57yHT7wrnfj677yefzJJ/81/vzV13Bx7xl8/k8+iVcvL/Dup5/GUy98PR6OI55xO5j9CNzxGMb82lnG8K2WPqP2lnoALrthjVuUzIogcRjj8ohvu8p1dNELjYcHjMMzT90F3IBXv/A5fOd/+O34pV/6JXzTN30T7t27h6urK3jv8eabb06XCM23VZq5DTgYyH3bytvUWqkGnhiQk586ndJ7mUc38+4CIgBEN71xwI5DaTtG2QpdK1/w4mNMTKvTN7t5T62T3sVyJfmF8SvSYGDW2PK7NTJhUk7AMiljsi8gRCZLsaRtQp1l3RiwjIYQmbEvjt0mPiT5XFMvLXGZuTYGmd9feTg9tgMB7GRVglssy6uLccWkZs3jc2U5fJ0YL3HFpX6b5/KsEbAbm5Z52uPP+Vqu+AQwi/2w4INYHuKlKuQnedcNiWEpGJ2MH9FhMirdubgAbNweYa3F1X6A6S3GpdyTIcwuRYj5LtsuK8aB0vthSG9QXIxx9FCq7gSf8OeCE4dlYE/nIczkjtx7j8tdH3GE2ye361KjVIFuDUjWjLEhZvZE7jVeBqgKZoxZnLtLgGiMmU9rRiBYs0Zpjal1QLdep1gD5gEQe+8xGix+DcOSSLCSyhvy/Jie7p5ulUutqiH8tBd6TPpGAm5GcmN/qc66Ln3fLxbkULewF1qG0/tVjUhz2SJj8kOgjFi7X3Y7vL4b8Oy9S9z5i1fwc//1f4N3vvOdS1mMMXj06NHUHgCu3QB/5XD/zTdxNQ74jP8Cnru8i25/ja947/vxgfe+D//kN34Lv/u7/wr+hRfwJc8/jz/8jX+J5174Brzj/e/Hm9dXuLzo8QAD7vldpjGX+KFWl+UZmRjZVc58D2PN4sM1ezkGWD+zw6tBmbt79y7u37+PP/mTP8FHPvIRfP7zn8fFxcVyucg18Z9cuyREl0uXr5XWLNNrfcWIWdb0xFPKu5+XD6X7RX2xUBgnpTJulVMA96wweTPg9SrVgYLllTYs8WAN/K/FbX3fQqV2ZCmzlZbWrQLsQGVIa61PSwqc5sV2bxKHK+8lOqYvjsmbxj3iUCPri9LlJEze73a7ZC4GgP2Kd5lA0tgk57+u69CLi646cUGZzFvzA9+clG7Tamlnna5uI5Y3O8jJQHKt74O73L7vARfxzlZeuzUgWQoQNgmXiDIqO9hBTkQHa4G26FobmGB7PVqYpgY+2DP9XFoOllviBo9xnOtoJ3c8wwJwQz2xWF/jldl+8YU5unhIb0ofST6t9StbNLi1IDCzHOR6b3eIKvupAxbLorUWXgiFtQG88IUIM44jrsdrPHzlc/jTT/xzXL/6Gp566qkF4BljMOynrS4Pr64md0vdtMS52+3wysOHGHAP9998iHfcu4c7d+7g6//6X8cfv/hnePGlv8DVw4d4d38Xn//kp2Du3sWddz4Hbw1st4PftwHi1meUGHBmcQ/s462gJPjaDLfwfeM3fiMuLi7w7LPPTn2x+A1PL9Ip9S0VrMSPc2t9ttCW+Gw81wBlDJe/X+NxprgcqiywiZHVpTW91uelcIeAYNnWx/Z5NQ06rOqHkarPKgft5Gc7YGRg7vj2aKGtIEXyXGv9HkddanmkfVNeIdFA0Ry5xQ5IDVXGBM8VdXBIlSa6ApHKgZa+XAwy5HIm9nx6xuaXVI6vGXHCvDHhnHTMt65aAbcEJHsf9+BtHQyUAbm38+yR3j8c/kYf9hPGa0xbhT8Lp7dW6Hch/RLwkIpDDJMy2NUQti4A+/0Edh/tr5c0wr4kP05uUeSeX2+iSzd5FeUwmsWKKvulZqWtTUD0UKNJNbzACzJ+0IB1P8F5dPPSUWD6wY0LSG5ZmZCg/Krz+OJnnsH/8d/9NB588kXcswYPHz6EMSYeYJxXGQZj8PmHb8L0HXrTupT0NwAAIABJREFU497uEsP1iNdwH+M4Wf2evncPX/7Fz+Gpp+/gV379n+NzVwP+7X/n38NzFz2ef+5d+ML1AOP7acuGb7OsleqQtTUZF+O4b7PAVcbglM6YpbMmLMMFOIGstRiGAbvdDo8ePcIXfdEX4bnnnsNP/uRP4vu+7/twfX2NZ555BsMwJMtxIa4nh0cHupWzDQRo5/Wl8cjilGgtfos1JM0vCvjwXo4VHUemK9t/64pdtlqDfKJjVAP+DNiVVpo0yQs4DgG8LUpTLd7as+kFj6/bjdWPHYxm24taFdWaLC69rxEf6zcHSteA/DHtsJbf1mf6+fS9lG9uYQ0GmUNAvp4fw7zmEw8VKR6JZ7byg5d034lyfiA/dVky0C3Ousg6jhQks/rlY2ZNZoR8Li8vl7ad9mJfkrpxuhUgGTjMIgEUBqzJ34dgaccWLLdL/tu0uhbNMuTPtKrSwNZhQtkSRhOCNXzXk+FUt/huAZvzpBtAcpxM4+AKk6z3vrpkUZu0WB1L4RkIy0AyfHbNpfbVuKY9L+3iPXDR442/+Evs//KzwHCNq3GAhcXFxQWGYcD19TUu795Z8rn/6CFM1+Oy26G3Heze4eFwha63eHO4xvjA4e7Tl3j3M8/gPc++G698/lW88eBN3H/wBh48eAO+vwfvHTpn4G3Z/Rcr89ozBoNG7xAuO1j2cxKWXdOxpdKmaQ14yHjhs+u6CQwPA/q+x+/8zu/ghRdewHLBkFKYjDHJJTa1crOlztZJtUYtILG2lC6tIfW9mpG0n3jdB3p7kuQlBnBbSY8TKX90GFnHGrEJlsWrXbaxplC2AKWtQPnUdGzeuo6Hgv6Jl9bTLz1jc+WxCgh7316e0+RbC3ds3zEZSm+a27D9Y9mHLORK15nVseIbVxbk5STh/ZpnIFY3LlNkfFrD7AmTsWG/8bLKPo4wF+k+7C10a0By7ng/F57G5PvvZGfpTpONH0FyTG+3u0jSX8rSGXgDjB7wY7gSMXaGbuTUXck6UJZ5MuuCpFHtIfbeY7eL3gW8MxjC/sRhn7RNwvDjCAggPWUf8h2S/GO0WGfm+oWR1FDz+k7bJqaypWHD/tQJFI2LP9Pln8k9XpieOEAXhz2WNg5B5k/vPayZbucxZjoEdrW/xt1L4M9/9w/wxsMH+MwrL+Gi22HnLDBb17t/9lPLPVUOwFequj8tvj+a/16bf78H/wneA+BzAP5REqKNvufFdwEAOp8P8D05NOMcu1Fr+pR9X70FrNDV12Nsd7Ns9g/t7Zcb0aa8glIYHbtHBrOzxcDi4dXEux/96EfxC7/wC8veZADo9CToPQXJOzL2dsj5dj8q5QjRmhFWjmBMdmjJ+7JbK6MO9paU7PkMaSLHRiLo3aB42HsEN1uZcke+axDKli8BZrEqgx05oTkMdGm4I8u6wZWUlL0XJj9k2XVtN9IxcNH3XVI+PflG+ZxuO/HeQ15It4QPskKEC4e3k7AFeeiErNH5qRrmccWj2txgrIGrKE06jTyB9DvHJUz5aFuJKIMR9rx+QFAbudLy5IYW9j2smMq/ynSdkCNmB0NkcU4GxvB9uBf9ZYpVRqA3cdV3MVpNlUzq2Xe5knln3rYYLgoBkJxPCGRFHM2TsruZhZfxkmV33oN47CEXzgBIHBaE56179VOj2RxmCFtKscwvgzMYEUCygenzdinRrQHJuvGltTLeuJcK/2DhlBQ0B52uUWGAaHGV4EumnVhpkAusMESYtrRGbDlijQmClTR4sQjgMuQb0gj1CZqUtEBpjZwpGSWtucVCyybtQNaGeoitHt4tFsNlb/Jy8296wFDm4b1P+ouVoVaXIIACdV2HV//sk/h//59/CbMfccf32NkL3N/v4YcBj5xD+wJNG/2YeQEA8KP+95LfksK7wKvDSAQSkdU1y0cOvlJa84Od8BFdfkP2TMatWX7e+c534nu+53vwa7/2a/jmb/5mfOELX6iWRafd8r5msZR1k67ulvjeJWMptmluqWX5hDHJ3Eemwj4ty7IsSoCfHmt8PLRZ29bGjg6bTVLkso7OpDLbGJNs6dFyXlKrdTmeo0jbbC2ttfqV2luGoXEL4fP4REFi7tQqfbEW7hhL61p+B6Zw0rxr9U/mZjJejmmv9nbNldbpM25tjF5fABg3DVfjYKyH1QquAXbzHCr/Ljsxh5ryCgnDKGyliVmf19o/PsuB734cVJg4Tlt4qqYgJXjN5P18//4A58f5YGSP3W63ml+gWwOSc3JAsCYads103LaQCWUBnBlIDmHZ5JTFCxMTc1NCSt0qQFrDSZC4WFBV/b33ySSq6xfyC+HC+/BZA/aLQkCulyyVt1S3MHilL2T43KWMVZbIUt9oYFASkDVQKH9/4ZMv4qUXX8SzbsBTu0u8/MprGJ++i+v9Hm8O1ycHycAEgn/MvLCAYf0u0LJUdYRbuNZnayTHnJff53Z2akkuWJjlszn3LO379+/jfe97H37iJ34Czz//PJ599tmjJ/lcGbVZvdmEoMtrTNymosNubcfQLmFc6jbUwDcokizfVgBF3pJn5bZO+kEB5GWS9/lWCg2Cp3bE8qzWv6WJUdeLbi3zOTjR8SVv6vhrz9bavQW8sST00veW/j01IH5cxMHqtrh1ZcRn7iC998031dJ23Sg6s7nM5++sZeOGrNgIg1mI2wvgXCPW1qWD+QxDtJA+RK0VTpl26/74ZpCMXIaOo4OHW9o4GBdb6NaAZA2AJz+20jIVrSHc8pKDoMRKQSbBoE3oQSZBQOzAaKk1c9l64tSeUUlb1YK7tDyltxmEZckSWAzPZD3kM016L6P8rl261coZyirzk2ld3tktPgoX0O/XLT61yWLtEoHwWwORkH/YzD8MA9749F9gePM+HhiHZ+88hdcevYxXhoe4vr7Gfr/Hu4AF0JasvvJ5DQAHag0frbsEEA/bb0DcCkwkJf1lXBY+bLeQz2U31dLfdR1efvllvOtd78J3f/d345d/+Zfx6FG+LWULKM0E/crslo99kYbhYT1KAlsnXs5P8rlzPstfTzSl8SxpK0iWAJJZlJY6IrdkAQBcDkzDQTtpZe52eVtRl7yEgmGgJBc0cJdlCVvjSkpzibz3WXPVQENpj6cuM/PIwizJNWL9U3pfo0MU5hptOSBKMWgFzJXCVUFeYx6t7dUaztqO94uPK71hbu+tMMz5SYnqfb6l4HIXff/Ld1ImlPqTrRSyNlx7xuLGZ7lM0+1fUvRL5S4Zg3TbWMTxP47jvJXTw3Zm/g06p5To1oDkuKUiWBaIYK5MQkxgyfCehC2BPWadljcKLUB+xa1KjVhdSuXRkxED2CE+axdWHznh6qVfDazlJ7PMSMr3luerALp8LW1YEo5sIi+Fkc/YIafXX3sFg9vjjf0VcD2gv3OJz3z2zwHncHFxkaTRskVCfy+FY2nI5z/qfy9qxPTK2m2TGwNCktYmy/R9foiPgVDpSSaGz8MNw3Sb4kc/+lH8+q//Ol5//XW6NFYSmK3lZoCzlLasn3SLlI7B9bEBINlLXVLm4gSZAs4cYNVB7iHUCho6tdVpCWN0uxh0SLexAanSdAjpeuoyLjI6q8825aokP0r5ikA0PR2f9hUBE6V8NEB4HHRqML0ln6JSUhgTSVuTeFZfr7uB2kEyl1W2m95N2xCnEkoMMLmiDaszSsaIMyBTVA9HLnbaqmi0gmUWN80jD8MudmoFyEB9jpfjXV9BPT3zsOqG3la6FSA5WEcTy5PJBSur1tr+yWVyI6ByHPdZ+BIYzEGemQ8Apd4egtNumZcjrkuMs1k4eXI0/IWtIzKsU0vc0sOD7Hz9jDHZtK85bnlILDvEEj3th14Htv0utya6EXCjm+5WN9Pd8ZadnFDuwozJbyMEgG52dCa3grg9sV7M7SpzuvYOXdfh6vp6igfAPHwEd9nj9z79Ir7whVfx9V/1b+EvXnuEXdfhnT7ySsmaHH5La3DNksz2JGuAHcL8T1/TrvmelvKy/4N/4/5jyfnf/1//W/wc3ngseb19qCT8WycFFq727PEApsdHRn2e6UxvJTo93/7NX3tQVD60hbimyBffrRyAjBgi4piolKdWc2MMTGfgnVsuhRvHEZcXE6YYhgHWXuDi4k5r9W8HSA7UalU8VT7MYqq1DPY8fLcmB94cXIOGy63BtXfx+5o2rb8nyoc6oMQsxzUGr/l8luGof2llXfbe0+VrZr0p5aWtwmzOZiUN8RJt0/aA6XA97IHe4FOf/QwMRlgY3J1dv7VaiVvC6Hdr+5LPdKYznelMZ3qcxHzIh98AslV69ll9t2I9LmEBjYtKf8EtXt/3uLi4WP5a6VaBZKAOYI+xWWhr6mQVzRs5y7O2bIbYicu1zSGdOdq0D0/G5lsj9FYHtlyo89Jl0gypgb0xJtmH7b2f/R+noFGfuGV5lBg3gujcBYwXg20B6D2/REMC+JriFMItV2kjd+3Cyjo4B2sx31I4jdO/9g3fiD/6zEv44i/5UuALL+P16wf44Fd9GQDgXc++o1iGM53pTGc605nejvT/s/fmwZYd533Yr7vPctf37ntv5s2bDZgFmAEGxEIsFAluIkWKNGOjpEhmypTsssSK5KookexUZMklhUoqiUuSk1JU/oPllMOiIkoUbUUhGZKhENIyRVIgIYCECA6AwTL7/ta7n6W780ef7tPnnD733SFk1yiFr+rVve/cc07vX/++r78l4alTWTjTtKUGEDvx1C7x5F2/6evMI8bPiZBq2mlCCMIwxOJCu1D3KIrmaTqA2wwkzwKISuv4+rXMLtOD8oCUw8rV2c1IUdV4ClSdRShktTynI1M1DnQZOGc1cALsOk2yCzzb7ywDZ32/HRvZCAG7mLfY3rb2O4UQkCJvj0kU4XAAmrUQi5TfZ7TCjtu5Q5fMuQbWJM9ktncfTr3jXXjp/3gFxw4fwiOPnkKLSzz7K39/ZpvfoDfoDXqD3qA36P+P9BfvVTH6H31y3YkryqFwXSfBdSfbt2I54DJ99X2vAJKllOa7vpcxhiiKQAgxjvp/49JSA27JoQz+5jmCryOXKccswGz/XwZtZRuZ3cwzFAazy5Ig0k7sodvu1iSX66cM+t3mIXYd6o48yv/Pchgsl7PbGJRBsl2m1ljrMjV41hKgq/6uPtBkJ0iYBZLFLgkSTHvbHRw+fhw+88GjKfYtLkIM/+PY375Bb9Ab9Aa9QW/Q7UoCxchA+rt2K9pNs+zCVsDshFYuU1EbXwRBUPHJKgeBkFIiTblRzt0q3RYgmRDAp7m3JgAwpqpmdzRHFdQWNJVaA0qLIFNKqbLnWQMlpYTIQoVwkd2fpR1ixEoYkN1rHOjsepusN1WzhEJwe6ubddUjwiuTiMmqTbLr0/WdWSNp2igsxz2p+zKtvE/PURdQLYdbsvvPRcZMgiszDsGVp6sQgHZMtMcsSVQoPt+npo5FXz5dbrUsyqoClCDFMgBAOGL/UFJ8jhAC1u6h0e7h7/03v4KvfuH/xHQwwmBn5Gzn3v/ifwKXDIz5WFpaAZcCvD8BJxJCxlgkQJP5IO0mhsMhYlDQVgsjKfCej/wChiLBhKgQeDQFKHU4JjqyJRFHdiPXWFBJK/OEw5GFT1TH3KbPv+lk5doT3z+TP8NcZcOUa46/eG7Co+sjBIfneZkzBTXJOzjnpu2UUvz7//dJ/Pmf/zmazaZJoCMkQRzH6HQ6eOyxx/DEE08glSnG4zE8zytkqiy3jTiyvRFHRhZWMgUihJjEm641Wi6H+tVrniM0kvNIEUHlWZtmCauuCCjOk7kar/t5qE6w5lxFJ1lcXDSp3OdNLc1FXLlmkj9a/cXjBEIIw2OFEBjF08peYLdZz7sUbjO38rPU8g8xPI1U62KvH5uEQ4HCpYM37RKSM+/XH1xBlLp8mZ08Y84XujLuOZyv6vYwwRMHYGKV55hLyeg5yuFVXMBKzvJ6nyvzBDtyTh1oU31VNFsEcr+bYrlVJ/hyTONZWkyR8sJcBABOYBKIpWmKKIqw2O4ocMh8JEJiMplgGqn1o0OsAoDk6hl9AswYA6gyN9BrVZ3q+oU58fV3V80LA8qKYRp1s2kxkICt/LL/XNdUn+V8Nt8fqomKdLrp4rWgXpEqclDPjWIxm4O3oHC9PUAyXOHLdKQHl0reBrtKo0horlmkNN9gbbBbJlrSeMIwruLd5Q3GpZGuk5LU73YCD31EQQD7vYRAcJd2uRiwv06DbEd/MM/CrkPOlKv1R+E3l+bZpS13kb05uTTP1clcBQ1O5zsHkFCxGIuTX79Waa3r6ytLz+ne4iLB/oMH8OCbH8al734DvdDtBRvHMZrtRQSNJi5cuoid/gBUUIBKHNq3AhaolKMp56ASoIyCCAnmMUCmCAkFpwRCAClPnSl55yU3yLq10FDOPpqDkRDH+02P2puHBXr1b5ynJh05IQTT6RSNRgOMsYJ5z/b2NpJEAaPpdIpms4nxJIKUEqPRCF/84hdx9epVfPjvfRitVstoEwghhffn/eFK1eq4Zu3Spi0zBNhaTUpB0DcvVL/XjA1Bdc05ga6DZo1l4fk5wZOzfjX19jwPly5dghACYRgiSRJ3alxU+9Bdby3om5JBPJVs3H6rz1sGOGtQMJ1OzYNSKH5LWDU1sd0mPT9Z5lOhgbiq361poXZbU/P29e1GznrXtMU1rm6+VM6LUFU+AcU9zVyj1fdRUj2BZYw451v5vrLQW66v0VSW7iWEmIgK9r22ZtN+j1NQsTCLAYK+Uh7EcWzmpI0H9Jw3PWkptoilHNTPeIFnzB0ZYxmPzHlu3bxkjFUc8hUPK7bJ5r/2n12Pwl9JqQIAnlefGKXuuiZX/YmFM+bZD226PUAyIQUpQVG1kwWKDA1AQZtQnvR2Z3iohkjTVNFGCl55R1kzpe+3J4c9yMXwa1U7Zb0nF+pDcxtgfV1v8qpeVYCryQ9YpS5pmoctM7/x3Lwhr69b42Zra2xQO4u5l22XXZuCveHrT/t+NyB2FMarG7+90PV1lxV1ObYwpTRTUhDQsIVH3/Fu/Nnlc5Db15ztDJtdfO/0S1jf2sLC8gqCMMT59WtIx2Ps7f0QxlECzjzQdgOCczDiIYpjLC7uwfUzz6G3uoagvYRIAGHYhpTVcIQujZJD+eckZ787nnWCp1vYvOs0A2VGX2ZSUirbMRsQNxoNxHGMIFDagcXFRXzuc5/DX/zFX5g04ppPLCwsoN1uo9Fo4PDhw1hdXUUUJVhebhnNtOIrxbVct35cIFnI6swR3D2fXX2oT5oK897xrKu/bYG5FnyjJjGAo4mutLMuer3ALQgCPP/88/jjP/5jfPSjH4Xv+87A/a7jVOIANrZCRH/6XnHbklIab/XCfmHxAq0xG04mRoMWxzGkcDtCxxmv1fNN83/9PvNZJ6g4NMmuMZj3+Hfejf31jJ8TXNSAlCrNvs8lMLvWY+E+RzHUpUl2nErYt+WAdbYW176vUhea36P/fFoNz8q8oHDtVgEZdSQK07HVaRDAZww+y/f6KIowiRNlc0tZgZ8IIUCz/VqDdcYYgiAAY8xEfZhMJhiNppVT4zI1GrnCSAhRcfS38YnWntt/LuBsg2TV9xo/5dfmwRvldlepKhDPS7cFSHaROhop/TkWA2XqGEISmg+WQ2og5vglL8PY0qD4qSebfke5TPta+Xv5fzURivUuDJD9DkYr5drf7QlZJsEZ7A0FkBUtGiHExcuc9SprW+YFUbcSqNyWMO17nMfFjnTMrjKci8aBGgiKmncqJSRPQX0Pg+kEASTuffAxvPJn/7ezvFdeO4sLly/BazRAghDjOEF/PEHIJTxCkcQJkHIEgQeeppCSQVCCgHnYunIePJpg+c4QQaONCY/hOdCveyHPp/F1MTvpFD6qAGweadtsKIAxUzJP1Mwxe1NUIEaBFd9XR31RFCltBaUIggBpqswnjh07Bs45lpaW0Gq1cPDgQbTaXRw7dgzNZhONRgPNZhOTODJmGyyLtT1PRkaghrGS3UHHLKA8L6De7Xi9DiTXbWh8DkUAAIeByfwgq+6+NE3x8MMP48KFC+h2u9jc3HSPgYPnOL+TashJV8x0X7o1gmpjpvAy1LQSNgxI1qcT/X7fbPrasUezDFs5oo+a86YrEO/sH7hP0WbNA1c/3Cq5x2W+980LiIkLaM4wt6h+r/re2CfH+rorhr7rwC3fc6tlz5pfZT6Xg2Raed636qX/yick6nrNfHDsn/OMs40xNG/0PA9pnBgNcvkEuAxAC3trJhxqgByGITjnmExic08dxlCaa32yIrO2Vue0vafb67DcD/o+SmhlLOalWft+4T7xNx4kk4pmwQ/Kmh0J5mCESrNJMqlG/ZbI4lEZAJMCsiDZWOXbZXPHhHYBxnKmOvv+wiLTNlw5BzChyqSUBihzR2a8MAwrZdtaV11eHKeVgaeW9Gs0a6zInFx1n9Xm3bRRtsal/A7bXMSmcptSB6NxbibWgeusxeJK/YoSSGYM4DJWtqB+E1ORYuX4Pdh4yR2n2PcaOHTkGK5vbuGvzpwBYQy9RhPH1tbgc4pYSAiPgk4jCCEQJwLc85AmCdhkA3E6xTr34a2sonfXSfAknqvNLntA50YmqmPgwBag1C281L1XXzfHYhaQ1KF8El61yxOOFKyNRsOUoRn3vn37MJlM4HnqSPAjH/kIrl44j16vh/379yNJEjQaDUymMabTaSG9eKvZRpIkkFLZf9YxTLjml2tfIMV+kVIa2+XyOrC1hJoSq8PNfaj296w0sXXC8iwSNcCt/Kw3w6H1B6XxeIxut4vHHnsMV69eRafTcYZb4g7FgZSueVcdmKgURpMQgtFoYuaCtsnUJwqUUvi+r75b5m6Bp+xRu/sPVHjd9mhgTDb0MbfgVVvVOlDkskkWcj5NstMXwbEWfxAnpFk0N0h2soV60FHds6vH7plStnAvdbzTcwn6rHoq4ZGq7bnKcFccw7IA5tR0EgImq5GnYO3/WU1QXj6zTn+de6FVD01Ug06hTqJIhpeEUAmxfB1ulWhThdwmOYliA3z1X8KVCVQcx5hMJgZo7zafFI+zT3yLbbHbWm53Oetvsc9dgkP1hLJub3fhk0q/kqIC6G8eSCZVxlDe5AEFXm1JkxCAUpkdo+RHDTJVai3fyzXCcVp0WlLgtdhRuns9h9G4QG44b0wQssdt5mcWoTVWVOpFnDMJ6QI7VElmNphgINnCs2zprHMofYzIK0IF4JPcDlS3hWuHQSGUjSyh5girvNFLmf9pO20Ot62xJnVfccPRZUdp0WlQ9XUxtqGQAknispt2AWdeWRx1ILx6rbghp6mAzxjAOUg0AiEEm4Qgvf8hZzsff8ujuHL9GhjzMRyN0e/3sdTuoOkHkFECklIIThALgphLIFAdGm1uY3XFR3zzOprMx5G71nBueB7y4B1YEyHojb7q54BBtBqIh2O0wwYmUQSv3UA8SSp9KF0OeZYXDslYq77N7is7XTSg5goL3MKMJsoktBGLFNX+bTcaBpj4vu/UuujyCVEC7p6VFXzyk5/E3/3JD2Pf3mVsbQ2xtbWF1dVV3HH0Lkgp0R+pY/txNESSaPOUHGBO02GFETPGkCQJPM/DlStXcPLkSQwGeRa/XDCuAlpt51dmwi7gam8wu83JOqZeXjNl4iUGL4RA4HmZYJA/w6hfPTr1SWF9E0IQSXuj0icDVQUAQI0WK3f0ybU/egyllGBegGmc4sE3P4Ivf/nLePjhhyGlcsTUpwZJkuQKiqxcCUvZUNrE7HZQSiEtW0z9u+d5SDMP4Tg7QbPbSjKTD+YQAL3MQ54QkoWPoljqdgvCIACMR8rZaTAYII5jRFGEtORYqN+dWAoR4wzIScZP83VnO4fmc7cy9JCO+enSYrvseKlDAnR56bg0xNr0oDBPeRkcFuuXl4HKOEgpQaiElAKUUHjZsbw0WVwtAdwhINnRkHSf+VQUhO/yuGnyvCrcqQL4GuWAwzlfY3i7L8s207PAmEsIcN2vgan9EyEqdCtjDH6agkmKWKi5FkdTo2SgzEMSx7pyCgxzASFUxIfIgOjd6yxEAmlODPJ7GCMF08y83jl/0OvfpZwj1J7bee/outTxAsBSaBpsTdxKBzGfgsFFtwdIRlGSKA/SLClaayj1d5sB2c8yy44HUBuga+PO3l5dZCTXoJmOllUvahftpplz3Wf6QdY/p8umlII7zBFSqTb5wvGRZx5Wh4WODX83mnVfGUzUgVZdHxsUlKXJIpirl3JngXaguOGXx8L+LN9HCMHhQ0fxNKpa3k6ng8ZmAEEoGo2GAoNJZjfLGBD4FRMRBpIdd0mwlo9Xz59DnzK86V0/ioXLHDef/ysMzl1Vc7oZYtuXuOuD78DZ8Q5CP8DCMDLnjXVAyu6TKlXXlZ7ndv9qcFhnv6c1DwDQ9ANj42YDYv1ph+Gp1EYD1Exj99hjj+Hpp5/Ge97zHkipbJKn06mznc4NzzqLLWhisg1UCGG0m3qzze3q1L0uMFyey3VrZhY4rgPMBjhY89BeD4UNwRGxQ0eP0LxMb1Z22wkhSGXRxllKCd8PK21z80tasAnX/UayDUlKaWwctRKh0+ngzJkzeOtb34o4npp36jqhhn/rNug62c/o+Rpbwosm27RM/1belOvWvm3Dbvo+M/PQcxgAer1ewSFxPB7j2ua6czzt411CSAE82evOtn/N+3u2Rm+3/eavk3ZTPtTxIEJIduplzyutxafKsVhmgJsohZc97+vaqKNRFEAyK/oD1YFkNwCt+hXN4lW3C5UFAnVKYgl+GX9M0qqvj44iVOQvVaXk6yEbm5THtMzz6p6fpwzXCUbdOOvfbrV9twVIthmabfBdJr3RadCkniuaUQAwjj+2zU5ZC7Mb8CJElBaeOzVjmeHWMZPqb46B4rmGHMrEGIRUn7U3J/2/K2sNT6vRMljmEOnRzFNDMgvLAAAgAElEQVRVuDVj6nsVIAg5+1im7LBXABfUfbRl36+OfarPu8qctRhcVNZAlN9BUTy2I4RgMnEvZJoKtMMG0lRgY/Mmtre30VnooBWEoKlAAwo0UsHhEQohFUjY3NgAEQys28JoMoV45kWwb1xDb9DCvkYX+wVFHMdIIbEGhm+9chH3/sZHcWO0g8GUw7dOWEyfOM1TaruhQKml3Tf9k4XLES77DAC97oKJTxlYIZR035eF1t2Ykud5iKII9913H37pX/1jNJtNnDypQs8FQeAEO6532iYWZU/tJEnQ6XTw1FNP4f3vf7+xPc3XUdVmbpbAV/4+L1h2PW+3T9ddb3Ll+4IgMOs/jmN1+gEU2mJvQmZ96b4Dgcjqa5v46DY0m80Cf1VzAggayiFJ101HrbD5tRACKSOIY4nRYAd7V5bw1De/jne+852I49hot7xMm6xJj5UGxJpna3tJ3XZdT5LZm9tOxUEQFJyG9TW7LTCjXFz3Io6L85+QQggxfXwdZydczGMIPQY/DLBnbR+kVPb0URRhe3sbaZoimYxMJACaHf2nvBrlRZtPFeozg9eV950yuZba6wF4LuFwlgbU/nTxWECZeJl+zuZPQIs8CAA85hfepe9X78h5te+MFVelOrOmeQDUrYDuuel1jIvmD4WQmnEusGqsNLXMLXR9bWWQvjeOq6dmZRJCnQBUr+dOfHY0D9f+ru+3Be1yNDGbynihTK4nZ/mhzBKE6ui2AMlAVSotg0Igb3zRUF25Dqnb3QuVkGp4Ne3Y4yKuT1KkBNHh26TjiMkRbcNFblDpWmBK2lZty+IXO+LnqnuLR7MuxgVKK/UqgA0Q2M5J5f5wgeTdQE/ZTrvwfMlAXy+q8rtdjjkucvX5rHEoLGBjjmCNoaxqIj3PB1C1qRwOBlhZWsbW1g72LC2jFTZwbeMGKAhCSZBm79AOH1JKiJRjOByi1+0hmaRgYwmxOYE/DDBlPrDcBAdFwDroNhpY8hpobLyEla0Eo5RjJ5BYjKrgzM2sq+2fBeRsBsqkOmWoi5vaajYLpzDl9Zk6NH2uOtqaSUIIhsMhjh8/jq2tLSwsLGA8HhvtdJlcG14qcsHR1kaqTSBGu9020TQ0yCo7vZSZub7mmvez+tN1Tdel7prdV66yfd8vAL4gCOBlJhCcc2Pi4nm0AHIVv/PNhqg31iiaGKCrwcp4OMn4mgTLHCDDUIHaJEngUYJhf6cSyxrI7cp93wcExz0n7sZzzz2HZtgAsigSkgsQStHpdIwGXLdvZ2cHlFKEYWg0w7bgpduibd7tvrRDYNkgocxbykKWvVnb14XFlxKuxmia+X3YJyfRRPVhp9VCt93GQqcDzjlubq9ja2sLcRwjyQIVe37T+Inoz/IJxuul1wOI531nWSuuPmE+8z3G/TyjAGO5/TghBCErCimAOnkrC8fVcvNygN2FiHnb+IPSrbznr7NM1W95LHoAxgzLJjv6lj3n63igTdr+t3q9es3O1lt3n8EIM9rm2kOKGKxK8/TrrfT9bQWS7Q1LWJu/vYkUgCGlkIJAcL0hqHumQh3v6UngeR5A8wxvuuNdR7YACh6hBvRZ5Zv7HEdldVqAWZqo/L48dJbewO1A3Ta4LDMNnzlCWDnSa+vYr0IIc+QlHA5G6nsRbEgpVdadGUDZZlJ6o9Ll2dpuXXet9dFgebc+KpdV7huXFGlfM/exKoCRoli2lBJNr2pqAQCbV64jOHgAOxubuHljHf3REJ19y2CUQSYCXAggTQHOkUoBzghIkoDHCa5fHSLgwFqygGW+gFP770W73cUomiJKYqRcYjrpo+9t483tNZz755+Cd3AF973nUVzc1yjUT/WBy2zIBZyrjkMapOi1FwQB2qHSVoZh6Gx72XSpPEdcmgQX6TpoQMQYw3vf+148+eSTeOc734kkSQrgxwVgC+9zCHxJkhTm4YMPPoiNjY1CyDD1Psd8KH3fbYMof3f9Zju26v6x14AGjrTEr6SUaHU68H3faJEHgwGiLEIDAIxGI1y/fh1bW+vY2dnBeDzGYDCAEALrNzYxnU4RRRH6/T6SJEF/sFUwJxBCYDiYAEDBAa7dUREhxuOxMVO766670O12jQOQBuoKfEcIwxCtVgtXr17FM898xwgqUipNV7PdqmgOtdnDgQMH4HkefN/Hnj17EAQB9u7di263i16vh97ycgFQUUrR7/fNe/QJoi1UuJx+ysDAHq/UttUXHFKmJkLGNI5MHwVQYxaFuROplBL7lldwcHUfhBCm366sb1jlFQHNLJ5q17W8BzjurFyZpVkrl1FXrv0MkVUNXzn5A6W0EInCvp+hGKmBEIJmUAVvvKDYAgBXtJqqs1xd++rMx1z7a909u9F/CCHFVR+XIgJAYb5rnm4rNHRUizLOmAckC46yaba531aO2YJOuV7lfYMQUgt0XfUp7ynSUaFZGMx+77x024BkTa6G2IDVpZ0pb2KMOgCr0ajkE6Zu0UhYwCFjetThaKf9XnYDA7bEZhiN4z7G/IIQoMg94OV3OsufATi1IEJL2mT7XvsRU3dSv4jKddSfFSbrmKj2PcTSOLsWV/m58gbyg5JL+k2mQyDLfmbTcDjEpUuXcO7cBRDK0G210Wg24RGK8XgHjDAEgQ8ex0gFh4Cyw6RUOfSxlIBvTdFdWUPY6GDSHyKWKUigMtB5hIJME0BQNCZTXLn0PMgkBn7mvY6Nfb5F72I6NlPVIYEWFroFO9cyEZGXaVl/ONeBPeZl0jasGkAxxnDu3Dm89tprqu8zgFu3Tsvk4g+atEnH0tISLl26ZLSn+XOzo7y46Fav67I0H9IbihbWdZ2CIFAayCRRQDiKMJlMsN3vY3NzE5cvX8ZoNMJwOMTO1hbW19cxnU6Rpmn2GZn/tZKg3ewCKB6xHj582ABhDe6afssIS7peKVcRWnSdr1+/jmuXr4Ds34+1tTUw6wRPabI9Y17RabbQChvGjle3OZa8kASBEIJXX30V/X6/kAVN92UQKNv3VquFpZUVLC0t4fDhw1hYWDDfFxcX0W630ev14Pu+Aaecc0RRVHFMNmW4xsmKhmSPna6r/j+1AIYeOy0oaHtxfYJxbXOrUgfXuqibPvNs8HVAdx6qe7bMX8vWXWpMcyWFHmNaA5KdqznLTUAk8sy3Dn7set9u/Tnrt/K+8R8C5L5ecgvnRcHKtv3Vf4wxkDSPNKTvs4VvAJlT3XwAsq4PXdeMIrOkcKiM3RyKFBcunIUJZtX7VoHybQOSBdQRL+cpZCpBqQVMuE4VWgwtBSiJ3wbRACCjageUtdHqMy68y0iSjmU8ltUIAp4JQVY/KIQQCEc6C9cg8TQ/1jd1YcS8XtYw+exp85zdH+W26SzCql6KqKVFs6VC4QC4QkpnDFBNQtv1ahtPSGUPySioIwqDEByA7aBDAElzKSKLDVSOPiCllb5a1xFyZoxYmxgvajspIU6Pb86qABkAhk0P+5YaeOJN78N3XnoNgni4fO4sBsMhPMawFLSQehFaQQAkEqcvncXhE8eBMcHBrQD7W8u478jdoJThxtZNRDTLUjSJIXmWOYzHmE76aHY7aPEOzn39u7jw6c/jPf/DfwX64BHcbAB7IoZ+kyIcJRCMYMwkmoIW+sv0g24fsTd6IAhDMCpw89o1vPzi97B/9QB838fq6irQq7Y9TrkBWkmaFIQ223FMayo0wy6PBecSnU4HO/0+Go0GJBi++tWv4qd+6qews7NjNIGukGZuwO8aKYok4ZnZBkMUJXj22e/ife97XwYiKdJUHUsGQWDAFCEEjVbLAKy8jGIKVk1hVlcA5jhe2+72+30MBiqk2LUbNzAajfDaa69ha2sLN27cwPb6TYzHYwyHQ9NnPFYaHh0Dut1uo9vrmmN+LcQsLHTQ7baz/lTP9FoL4EIglQKx4OBSmHBvtubWubk5TiU8UTStOXDHERy84zjOnTuHSZSdAhAt9HBjLhXHCZaXVzAajdBoBmCe0g4KqUx6PEYRssDMkcfe9g4ErSY4UZqyEBTtjrKR1mA3TVNMh0NMp1M8//zzSFOVtXHY7xtgOskShrRaDSwtLWFxcREPPPAA1tbWcO9992NpacmEH+ScY5JEhu/puetRBmSOtnpux1NlR20DEm6cQpXGeZolcGIkt2XW0XpIHCEajxEEAfasrCAIAly+sW6ySAa+r4QG6jBL07H/tSMcdSsG3HzZYepUMoVQANWdhEGXZ9Z5yQ7LnlO2Jpg4BGRCCJos1yTntsnVo3StLNHtqttzCLHLybXdlZY4ng+8ck4E6VSXlkP9SSlBaTWpjUueL4cgtYWscr3s0IGuiDn6e1n5wLkABUfgAYJHak8UAoJk8zqLBJVEKYgoOv1xnmbv4EYD7SJC3UERdJz7aruLYNxur61x5o4QrVUfqxwHQc97KUHnyKWu1mrZ3HY+xQtwm4DkbDwBM0GAPOyJJc1TK6uceVYYqUo7fLnyctPSYlMTmkId1xQnq3BKS9WJk4gq6CuDUgCuOOtOYi5bL+6efK5rZQmtrPkghMB3xJQszxcd6F9IbeudS64q5XcxRqJNZdMGe0MuZwTSY1A+niGobtSujGjSYbs8C1DVXdN955JMVXurQs4Tv/Lr+Mq//Die+3++hgUCJGmEduqh1VyAaPoYTyeIJcBGCTa2ttFkbXQmATobHPcu3gFPElxbXwcnFLHPjLOSlBI0A1iCJ5jwBIPNCIsLC9i7fw0PvPMtePZ//ARW77oTB/7xT+DqnR3E0wiSMTAJBBwQxL2huOZmEAJxPMLK8gKGo028dvZF/O7/8tsQQqDd7uKH/6zyGjz3nWdx4sQJtFotCKFsSYUQxulLkqLtG6DsVXXZuvwgaGB9fd2YEDzzzDP42Z/9WZw6dQo3b97Mo2y4xr60aar/HWDAMvcBYMwDrly5gkOHDhkHNEpVBIdms4nJZKK0qZ4H4vvothUIHY/Hxs5Pa3JfeeUVDAYDXHz1LC5cuIDBYICtrS0kSYJJNICUKjxZM7PjXu6tKM1uuw3f97EYBlg9dqyi4UlIVTPuoagpklKCJ3l8dI8yEOZhazTI1xSlYISaSDYacNpjU5wkjkuWxl07/aVRjMOHD+PmjWvo9RYQBH4W3zo3cdCa8Y2NDROuSjvv2UBB39/tdgGPmRjKTBLsZOH6bMDY6HTQ6HSwuLJi+sw2kdN8R9tSp2mKsxcv4fSZl/EHn/oMJpMJptOpmbMnTt6Fhx9+GHfccQdOnDiBRqMBTnJH8fF4bPpaJ6oBctMZIYTKeEbyky/fiuyiP9f2H0C320WSJDhz5gx2dnaw2R9gYWEBBw4cyJI6TJQGmhAwquzn4yQB9f1CP5QFtTJoKmrcHJk79Rc9lwBQr6gwUvuFV/hf/VlzwyqveE/u/Gj3AwB4Vpzk3DSranZCiKjM99rTrVK/OA1Rajat6nXXfUVwqPYtl92tK78rCve5wLEZR4La38rfy1Q8GVP91cgEzpirtatOx1mhLjYotsekrv7l/+3TBv2/q42FdjoEqFll2VQuaxbldSvO0frIZlW6LUAyUJS2VPurIEZKinLfzZIw3eVUJTV7EQLzg2TqyuTmUOW7QLJ7cB3HPrx6r+tZIRRwzcsnkCIXKAhRtj86m13xFeVyNeOzj3XUfULkDM1FZc28/V1KmetD9HeZaY7tEDQuoOtov7MP55wLxU2kurFo4g4hBQCo38HJD/wovJVlkJdeQlsANzd3sDMZIYmn6PV68DwP/UsXsbO1iX133I0W93Go1YUYpuCBj7DbUKACEmKcIuGpivEqKXziwycUghIMJiP4YQA+iXCIAJf666AXPTS//DT2/6MPYRgKTKIpuBQgApA1uatd/SYEN45SJ06cwMpyD5/5g9/HwkLPqRUBgE9/+tM4cuQIOp0OHnnkURw+fNhEoYiTBPCYsV0tO5DZNJlMsLCwoJwZez1885vfxMd+/dewublp6jkPE521/m3hUQgV57zVamE4HJprhBBMp1M0Gg3z2Wq1kEQxJtMJzp07h42NDbz66qu4cOECxuMxLl26ZLS/nHOk0wjNZlOZAywtqaP39mHl1NXpoNPpwPM8TEeRqZf+G0UKeGvQ1Wg0MI6TAk+ilGIU5YKG+ZT5cX+aqji+C502qLY11iCUOHjLLv1q7mcZT6FKmyNFHk1Cm8nEcZxp/t0C6XQ6RafTcZZjNLVxjNBvwfc9pU2fxoXNTPeHdqQjhJqTKuZ7xTkBYDzNbIeZh97yCrqcY+/KGiaTCaIowuamstM+ffo0vvvd74IxhqNHj2JtbQ2P/dAPYWFhAXfffTcWuwsghJgMffq0QQN/WwNtO4SXQdHOYITheIowDHHsrhMghODs2bO4ceMGXjz9Ag4fPoxGFtHDtqNvNBrOJE3zjt9uCYj0N2YBVw1sQ68YYcJFGhSVQTKtAclEFlN823uma38uv7dS/5JW/FaoXI9ij+Sku7XcD2U+5PSVkHkZdvtc75Gl/+06Ft/pUASWGLaUEp5UlReMgeuWkWoCjnkwVLnO5d/ssSyPp92WujHfrX0umhUJpjy29hz9GweSbe2G/t+1CWr7YPua5NWBSxx2vK4BqS+n2i2uFJnCofHUALBQ5pxZ0ihxbWRV57S6RVOW6ArSlp4oroQews6znv+W8GpYGFdqcJv0ZlFmauod1fbl3W9rl6vvFaV+0G1y9cM8VB732g3A9wFHnOSN7QHah+7Gu08+gK0z38P3n/02Rk89jUZrEYscYJtj+JIg2LeE5bCL46vHsX15B/ube9HsdsEJsJ1MMI2GSAUHTWNwCnBPgssE/ekEQULAAwYa+BgnEQgEvv7VP8PBh0/htfPnIZ76Lu7fisA+8BBa9x/GSKYIoYK2uzTqrnlEqQqTlcQCAWtg3+phvOtdb8H2dh+vvnLB2ScvvvB9nHnpBRBC8OlP/xEYY1hZWcETTzyBu+66C3ffe4/y/M9saQGg2WxW+j0MQ0wmE6ytreGLX/winnjiCVy/fh1AfhxLCHGajrg2WdcYas2lpjRNsX//fty4cQP33XefYZadLCrB8vIyvvSlL+FP/uRP8Norr5p6tlotrK6uYnFxEWEY4q677irURSA3CdBrYDidAJRiME3Rn2ype0PVDwpgeQiCAAlR5hO+jvTheVjwVFQPz/OMJnoYR4bB6zVgh4rT5U+vncPO5hbSOEHD8+FRBkGqm65rrbgOWlOHw20URQYo7+zs4OD+NayvryMMlWOpBnmcc/R6PWxvb2NpaQlC2+Vb79Sb+/r6OlaD/UiT2GjWuawqMrII74pfEpVIKpFV0zI/czy1N0U/bIAOBgiSBI1eF5xznPTuNiAujmNMowif/+xnMRwOceHCBYRhiMXFRTz86KPYu3cvHn/8cRMzWdtZ601YC4VBad4BgKAMCRfgUgH4NE2xd2UFB/fvN3Glr125gu1+H2tra7j77rshhMC1a9fAPFbQ+pXnfJk3FsAqq44zRYmXAghYHmnGnAQ5AKoQ1T1EN9V+nhTmnJpdCjxXwZywFLC5oma2VnYWaL8VTXKZtIa4WF5eriaXU7E2XSi9sVo/Qgrzo6xJnhcYu+6x54ZtVqDXzzQq7uvmBNMylXFR+bquT9mJ0MYg5TbX1blMdSYf5Xo4hfrs96Jwlp9s2c7K89BtAZKBXIvikkLMtRJzl1IWQLL+TGsy9djkGrScCbiy4bnrXdsiWyJ2aaEdgyScC//WgKALIBfuL2mXAUBQpTKm2bEs0b9JbXTvYhLuOui+05tccUyrph76meLGfesagVuluTXJqYvpAWBAI6UYbA7ROX4nHrpzFS9v7+DSxYvgmyOstRbQDZvY7MWQ8RRylCAeTtHbt4RBFGE4nWBzOoQkGSAUHFxIpBDgRGmDY55CJAJ+0ESUJGgQhhstjjfTALHXxCAaYXLtJl59+jnc++BRRB4FTVSfx2lSqXJR+6LbTOB5PtJ4giiNwSjB29/+Nnzzm0+h11uo7TsdqQBE2V3euHEDn/zkJ9Hr9fB3fvzHcOrUKZw8eXJm1BKtlXvuuefwrW99C+9///vR395CGIbwPA/j8Vg5FAa+sx66Hfk8cwxTpunT91JKjWOc/l//rpn9Zz/7WZw+fRpvefMjYIyh1WoZMDqdTgFIJJktrAZJIszBqmbCvT374HlenmyGEMggNPbEhm+1lVOdts0VQoBR32SpStMUg2kMnjmFCYv5Jyb7GQULmvApxb4jR3A2STHY6Tv7vSA8VzrUMd7ZNduEZnGxhTiOsbCwgMlkhMlkYhzuyqBRn1TovtZ1L88LHTvZ5hvlJCGqPqSS3lv7tBCS+xbEqXI21KYLlFIkUqCVOabqvh5tb6hx5UAQBvDCAMudBTDG8OCDD+LixYvY2NjAk08+CUopvvKVr+DAgQP40Ic+hLe+9a3mXUmSGDMO13EzYdpGOTHAXUccieMYJ0+exAMPPIAXz5zBK6+8gi9/+cvYt2+fyhI5GhqhQ8+fYvSHIjCwhSkXSNYRKuy+9X0bHEprOmie7NLiFr/b73PFpIZ0m0NC5nuDrfDJH6vXOtqKnR+UXMDO9bu9n7mA825l2J+a6jSp5X1pt3Jcc47pcdOnLnBrsOelcj/N0hq/HpoFfl19M+sdqo7CmErp9Tov3RYgmQugHxWTULiIVoAZAUQ1R3viMIOgsiod1i0s4dooeFqZ5C7nAGM+qRkGYOLvFieTQ1KEpRzVGttCW+o3N/XO4u+UlftTVhgWAKSJfq7InMytJP+nLlaipklmnkCckmBSZaoObYjncHRwMWOXtKrisOpjPr1Z5NPcMDivHCdbQpuT2SCiOueyssAQ+wINDozTANFCF2+hp/CmURcbw4u4Z0Xgq0//eyw/9B6EbBWDs32868QjuHHlMlory1jotOB1QwyTCP3pGJSr9MkJ5xBEbXY8VJuqyDyUJyLFoWAJbGkRdywt4pt/8XU832pg4bt9nP3En+DIT/0tDIlKOFLc8BRRu72Gw0+BlMKj6pLn+7j3/rfjwUfeg+999zm8iD+vvEeFwlKpTYVIMRoqbbHgHm7emODjv/svAQCLi4v4yEc+gvvuuw93nTplnOA8Tzl6MAIs9xbxr/+3f4X/8hd+AWkcGWc9HR0ByEFaHc0SbqXkJnQXsrirx44dwYsvnkaSRBCCq3ISDo+qfms0fDz+tkexNQWaQYiwtwji+/A6TexdUOHHdBQHDX5Tr2nAkbYvj+K0oK0BAJlypFIituyNaWRvusqsjEJAa94ABlAGT6pMZVRStdQFTAgkKVVqdUDgpt9A7943ozWe4Mrzf4VoOkKYzYeCRtDhoOwKyOSFAcY7A7QaTWwMRrjvXT+C9vHjkIMBbv7h74MlHCLloL4HmRadiymlaDabWFhYMNFK7EQiBUrGuH72NbTvOoLrg03sFU34zFdOPESZjDBGwDmFEBxC6gRUBBSeCQWq28kBFR+fc5Olz06+YuYLC9Foh4V6L6yuotPpYDAYgPQHOLB3FSfvOwUKAsqAZDrFZ/7w9/G//vZvIY5j7Fldw/6DB/Chv/0Ejh49ioWFDhhjKnV1JiBIkVoaV2UuolNoCwAXL1+G53loBSEefuBBYx9/8eJFbG5vYXl5Gfv27QOg7OMXlpYwmY4QhiryR5JE8L0sOk62doQQ8GnRmVtpDXNbY/05K1Sc2l30dwcfoSS/R0pAAry8j+g54TgdRdmPQgIeqYaSdIXzBIpzTkrpzhvgape0Neo0GwuHssQRJtV2hDZt8/IIVfq9xumytF8Jx/OF37PJoh3bhKiG2bSVVW6BOBM8iR5DxRMpVXMQANJUgvPdQa49ZnYys1lAuU4wsOtpC3uzBPnyu9Saqv5Os8Q0OrygMjvjSlCGGo/yacYsui1AspbC6yTUmddQzQ1fV8a85JJ0CSna3ChNq0sink/iqQe6u9Nukuetkh0n0QmSCzRfGe5FI6pj7LBlE1aM0jIAKkv09ruklKZ2WpNCKUVgOZ/oBZ2I6lEeR66V03WvG5OYpAhjCQQ+lhMCcm2C8NoYm9fXIdM+JlOCaDjF/uPHAenDPzeBP4yx9567EO8MEYkUO4MBJmmMRCr7S+ox5UUpBKZxhDBzhNOnLCoe7A663Q56vR6iKEK73QblwPNPP4s9P/wIxIElwAtq1op7nAghxoaYMYY4SkHAcNddJ/Ci45nRaGSNV253rMeo1VS2pzdv3sAf/MGnsLKygo/+/M/joYceQqelNn4hBIJOB1/72tfw4Q9/GCsrKyaZxA9K88x/HTFCx0k2/UClybgYhg0kIsXq0eNYWOph7+oq4DP4QYAdrYFmTGV+YwwgBDJRUTi4BFLkzotaGzprbQtrAwNyvZ1qlNU+FDeK+jVPwblEt7uIdncR2+MhgtfBH/hUwKMh4lTCa7Rw572ncHU0Rq/TgR+E2MminfAapyXlRBea+Ml1FHgedgYDPHDibpy9dgXbV7bgJymoBEJGwSgBkxRgBD4NQCSHECmSOIFkuYOc1rjqzHw2pQ5zM7tP9V97YRlr+/fjnl4Pgvi4evUq0uFQjT0HqNfGkeOncPepB3D16lWcP38e33/pDE6/+C/Q6/XwxN/+EH7kR34EK0tLGI/HmEwmSDNh1/M8QEhMRmOj7dV1FkLAZwxJNAXzPTTbLZy45yS+973v4eWXX8Z0OsXhw4extLSEaRxjubeEyWQMnqQIfB8eofD8PElLKlOjadWnHGreVMFm3b4yz7VZc8sFeFw8/AelOlxQVw/7e7l4KaWyvS9RXaSJujIKpxyl++fRvBbrail3ZuxJ5euKJ+f9bNaF1V/5qUScrZ/aKpn7y2M3b3vqNOjucama0bnmUdEyRv9OC2ta19sOJzrLnKNMtw1IjuPisZprs+SOEWSOrHcuTbArQ9etbBrChJkxtTbeu4V3OsBwuZxbKXdeYaEMGHUdy1Q3OexJ6V4yf70AACAASURBVJqM1p0zfnNn3MvrVa2PtnkrhA6y6l2O0FFgPiWADQDM0j7o45Uws++039Gw6mAWFIr2j2maIuUSLpvkPY0WOnGCzsubaD17Acl4iqtJBH8vw1v2HsaffvvbuOPUW7BNAvS/9woef+ubcfX6OqavXgYaBJIqbWRKJMbDKUAJEsFBs3S3jU4bo9HIjIsG/PsPHcR4OsHOpYs4ePgwrly7hnsO3olwM8KNrz6Du37hJzFMY3ipY246038qhyQdbWEwGACUYRLFmIzGjvuBj/3Gf4/Tp09ja2sLL77wAq5evWrMLwghGI1G4FxpaIdZuK6P/fqvgTGGD3zgA3jooYfw/ve/H7/2334MvV4P7373u7G1pcws3KZO8wmUdeuiLGj5vo9Op4Nms4nxWLWRtQKIKAGTwDSVEGGIY/c/gDhNsQ2ACIJ0HCHMwqEJIpEgBXRYw0Y2vzwKloUN5CKugrTMIS/36icmtONumw21MpDN3pAIAA+jaYoDR44i5TH4zoZ5t4k4Myd/YJyg4YfgjOCRd7wD14Z9UAQgzEfv4D70B1sYjEYmRrCLut0ubty4gb1799aC+4AxBJTg8NGjeOC978F4pMwXeBpj6+o1rN+4iXNnzmC6uQWPAO1GA4HnIQgYUuTmHUBmZuNolzP8ncztMTVo3e4PcOXadWxvb+PRRx/FiXvuxaWNGwj8EL3lFTRaLYzGMS6+/D2sLa3AW1yCTBN0gxCB7+ObX/8GPvGv/3ekaYo3velN2Lt3L37sP/1xHDlyJD9RoRTTKAKlFI2G4khRFEFkIf7G0ynGWbzrI0eO4OTJk9i7dy82NjbwhS98AWma4u1vfxuOHz8GANjpb8GjygxDCglGKbwgRCqqmvtZkWB2uzbv2qvPQ1BzOreL1tEuu7gGHJrfGfuc/d3pJ+M6SXYAuXnsZl3AVdNufWu+l3yk6ta/C0zaApL+TQNmG2s1GqH5P60xMdSa2TKvKgvudl1sctpg13y63mXv9RrcM1bc11W7qmadNkC2FTrz0G0BkhVzym36gOLxhnVj5RIvmRDULTCX80+dSbHLjAI0dxbLB8UVWqcI6uzv9ufcoN0Zs7EeNBQWkCtW7q1oARxhOQidrZEqv99mlPmxd14mc/QNRRWol73Gba13AWRLZWZhS4ycF2P56nrZ1wgh5ijWhNDxGbhkcIFk8coV7PvCy2j4Ia5P+9jZ2cHpi8+hObmKE3IJnXe9G0cffif+u//5t3EoaOGOQ3eiu3cRw4lAEAKTaIr+eARKKZYWFkFCH8PhEP3hAKMsBJntZa4dwrb7W+gudNBsNdHutvDss88CB+/EovQweOYMBCRGIsGiY2m7Ni1ClJaPUorJZILJZIKd4UgdFU/dx+KTOMHhI0dxx9FjeOD++zEYDDAYDHD69Gns7OzgypUrCtzwFNMoAU0omBcgSRJ84QtfwOc//3n81m/9Ft7/gQ/ip3/6pzGdTrGwsIB+v1/R8GaVdNbjVkk7b+lIC41GA5MsrfA4ncIjQBKloEEDYW8R1PMQMmaMEiQXAC1FwtHMNpYgek5l96fZPbb9LStpN21eUNh8XCGUJCprQDo0ZpT44FJAcI5mEKDRXcBwe92UZ965Cxgw7wskknSM8TjCc3/5FB784H+CYQKMxxPsOXQImxs3sHP1BvatNCEd/iBxHJsY1GWnPZu4TLGnt4Q//dyX8b4P/wRSEoATCsDH4p3H0DtyFIcffBBNMKTTCDvXb2BnYx0Xz55DvHHNmMBoG/DBaFRpU7lsqdR0xqFQ91E/e9+Rg6u4cfkczp4ZYTtJsWfPKlYPHAShAWhAsXr3KTQCH8nONobrN3HhxRews7OD5tIC3vKut8PzPAwGA1zeuIFf+eV/iq2tLRw8eBA/93M/h+PHj2Pt0EFIKbGxoYQYSqnSZNLcr0BHD0mSxEQReeKJJ+AzD2fPvoo/+vSn4Xke3ve+92ISTdDpdAwQ0O0qayJ1ls7yfJqH5lXy1Go8a5yKtQA3z/tdwm+BnAqBKhhzPjqjfvazs95f2H9qgHJZoeaqH1DdxuvKL2vqFRVt/xljha7Re5/n5QnU6iI/2PzL1iiXI9DUfVZ41wxNcp1ysQiQGXy/mERFmY1UnVftcJq3SrcFSAaqC29+pD9fw2+lg9y+sY53uDCtAxyXN8VbYUgup7/dQOosTXLdM67vrn4glTLc77In+azP8lvUxl//jkJdSHUxeIyBsvwYiRACcA4QApJ5uQIohMQypOecECDIoo3UhFNrTyXGIUEjBa7cvI4Xt65hjDEa6Q6icBnf2LmG8zvXMBYC371yFo/2DmB/0EO4egjJcB2EEPR6KlPHcDLGjfUbyq5Pa7MYVfbV1kbAOTeB28+ePYtHH33YOP60gwbSSaxirDIG6QpdV6PtCYIA0+k0c0oD2m2lxbYznxW7SWA6VWl4t9dvmri/Dz30ENI0xcWLF7G1tYWbN29ia2tLRVzI4simmc3q9vYI58+fxyc+8Qn80i/9UoXZlse5TK71UycAukCp7ThHKQWRBCzbKBhjAKVI46nqby5ApETo+ZiwIqPXUyZIM8afjZMqM6+3CYVn1XXmOrY+803VtVnXnegAvhciSacmxbLdR3Vlu65Pkwl85sFjBFcunMed6zfRWLkDPFImQmGjhTEUGPbD6pZix6qe1WbOOYhHcPG1c9i8voHe6kEwQpAKpZU3MbeZh8ZCiON79gApxz2n7sPWKy/gzJkzuHnzJm7evIlut4tGq1Vol61Ft9uaZEKKfTLlUQrJOQZZUptOqwUWC+xcv4EXnvkuDh85joU9qxDtDggknvr2t9C/uY7jq3vgLS9jMNpCKgQ4T1UyoIUuDu3Zh7Nnz+LKlSv4jd/4DXQ6HXz0538O999/P44fP47hcIgkSRAlsTJHCgJjwx3QXMCL41hFF/F8nDhxAmEjwEsvvYTPfOYzeOfjb8fyouIr/X4frVYLU54nw8lB8nzH5K+Hdpvjr/ed+rtTsJuhyawF77o/5kheVNe2WXWq9PcuPMwAeWeSl/r6299deMN2XDNtIEIp/YisJIspt00/51pTFeXBnHWu6686jbJdh3mFqlkAfBbdFiBZAmYDn9XxrkkgM+2ufhalgdSkExLMAl0zJ6/DQJ477Z6qTnrFsuo3KRcolA7NtCuvZ+Eo3Sx2h/NW9dGCA09hMWXHdAUJFdKpkdTUCIrB5039SO4El19WtpvqN2I0wVwkxj5Ka4Wpl2s+VKgrgcDPc9ArY32g4eehwzToaoRepb9TkbdXzzeDKzObJgmAOmyXAWDlvfdi8mdfQ3p5BE9KHPM7uMEXcH24hH+zuB/i+CK+8O/+CBcWY8TtFp7ZvIK3H+xgZf0KRjxBxFOM4wgEgA+KhUYLcZJgyhNIophMC0yNpU8BzwOCAKHvo9tt4+DqfoQ0gExS3BiuY6nTAxtM4ccSXkjB0zzRQe7AoGyPdXg2z/Pghy1ESYLhOEKaCsQxR8QTeH5YC5K5IOApMImnSDkQJ0rT7nkeCPVx+I6juOPOYwUNVhRNMRwOMRgMDLBnhCCNY/zaP/tnCIIAv/qrv2rCwgEqPmwcx86THeY4YXHFIy9rPfSzk9EYFASMUFAQtNMQMqTwQh8tz8f2YALPC5SzjEpRiKkQgOW4apzoAAiaH+NxogQ9fSJimwwJCYAQaFFQCqmcy+Dmc/Y6UgKk3Qk16zCNQKkPwWNQKuH7DBNBjKY7Y7jgUhSOIQEAcfWolQoGSjxICuxd2YMXv/ZVvPXv/ufoxxQHjp/AxoUrWJevYEgmWEK3oJXV/Z4kCVZXVzEcDtFqtUzUisJYgWKCFEvxBM998Qt4/B99FDSh6vhbaic0DzyOMSXEJPAgzQa8h+7HAw89AMolkuEY0XCMSy+/iHOvvYpoMkGv1ULg+WCMmoQwQZbERmvPNG/xPA9UkizeOEEqBNLpFEIAy70FMBLjlRefQb/fxx33nMQ9J07CiyZYbAQgrRCDnQn8dhfRZIokTtBotcGTBCMvwd4778CBY0dBQcCTFF/58p/iD37vkxiOBvjgBz+I++67D48++rjShI9HiETmq8PUWvZ9HwIEw/EUvp9gHEfwG2088pa34Yd/5EcRMBWd5eLFi/jgBz+IOztdUBFgp79j0mYLzithNm9FcaNpN6Dh0gQCbgDrAi4GZln1YiUAqr47eIHjPiOiWuWkVpi5Og23ep4V7yH53pzXQ53M6XWdCyQaqJq3Zh/FUxVC8sgshBBzm2uVu7CQZ2UoBNE+Oop32VCFQaA8AbgAGJjiW86jdCAIPMTx1NSPMRVRKCV2/D5kQma+N2seaDuTKq1vxvcIqWQTrotibGuTlcIja162HyiNuK6PBJBF57IjsxCXe3I93RYgGaiCyXk0lfYktN9RXuzlYwiXdmlWmcBs6bJ4X3UCu+6bdaRRkJ5otU/qbLrmIXed3UDQBdq1lraur+z0w5XxrNH0EaJCNGmw7EvrujaBQH6ERaQEkRK+VwXk9rU8xqcDbJSyLNZp5VxmMQAgX7iKa2cuIp4SLKzsBQKCnWsDNA7uw6n/7O/gr/74M3jt7Hm0W8ugYNhGgjROQPwATBKVCjzloIxhod2GZBSRF8NL4iy/CkFIlMV9wlOkXCCJY0jLiS8MA4RBE9F4gsaeNcQTDh7FkEEeH9YeKyMMZGGkfN83R7gaOEipMsR5tD6WpI4Pq5MruNaUdsTVAB1Q6Zr3799v5skLL7yI6XSKVquFnZ0d/N7v/R5+6Z/8E1BKEUUqVXAQBLU2cvOQTg1t90OSphiPxwUzB0op0qztnHNIUh8myKndQD7n83k/W5tUfsdfl0ZvXg2hrYmZBZIopUgEB9OOcUkCmcQIfQbBIwSZMJVEKUhY5MV6Dup5NRqN0Gq1TFm2VksD1YWFBVy/cgUtz0OUVrU/mifY9WdcwqMUzPfQ2bcX3n6GI6eO4u5zF3H14gW88PR30N/cQNMLsLi4qGx+M3MM6lEDlnM+R6Aj+SisrP6Pogg+ARpBCG95Ga+9eAbjm1vgcYJGo4EEAiwMQBIljOqzbRWlRoAyCkkIuBCggYfm3hUcWVnGYGsTf/J/fRb/5jP/Fj/19/8B3va2t+Hhhx9GHMfY2toCyZwftb2/iuudmL7TWSI9Cnzwb30IW1tb+NKXvoTNrW3ceecdZl7rBD4pj00UFj1GdXNkN7pVsPzXTbPm+Tzgv7xf32p9ZynxXNiivK+WMUz5/nnrXo6iUbenucjoHCRcbGsmMZIrQ7QQ7uIreo5V0l+TqkaYOXwH7D6yfQ/s32a2sYQT56XbAiRLKU1YIFN5i8nqv1mG3zaVpbPCey2ybdDKZVfI0afOjpbVBXGrm19hI3WUIR2eidJhg8WlQyvkKq/Ufv2pAU5hUVOxq92YS9jJNVjVezWTZozBowztRtswbx3ndjgaQWcXa/gBaNhA4JPKGIIXGY3q/6ozYZl5CiEgbWeq7Lcoyo8qbXr5dz8Hyrp4cvMMTq31MOgxHN7zEHrvfADbR/bhqa8+hSklaIwjdJpN/OXoKvbRJj589BFQwbEYeFgSHCJNQbia/0HYRKuhQolFSQzpq/5oQjEWleo4RoP5SCcJRnyA1eU96G+uo3lvC0u0Cb45AGuHhQDxeSghaUDj4uIihBC4dkPZqqZZ3F/tREQkjFNbmaIoMqGttNbQTomqnfh0sgkhBCaTKaSUGA630Gg0cP36dSwvLyMIAkwmEywuLmJjYwO/+Zu/iR/7sR/D3r17Td/rRCS7kcuWUNePEKVFD8MQ58+fB6UU0+m0YHbBOTea7ObKHieP4Q4eBOTCcUFz7Kijc91oYHaL8TvriGQgDEKCePVmLLbNuzbncd3JIQEJUEIh4gTNIMC508/jgccewne+8TSuXziPTquLGzvrWO0umfd5nmc2JG0+sL6+jna77QYWhCJKE4QiRUglwtEIaC8621f+HpJA2WFLiZQCKZNopsDygYPYc/gQ3vyudyBNU1x//iV8+6mnsLO1DSaAwPfRybLc2Ru3MpnJysm08CIVkMQClYzi0MoqAs9HN2xiPJ2izRYK/KPZbCp/giSBFAReGGZ8HQhbLTz2rvdAxAlefeEF7D96Amma4sLVi/jLjz+DV188g7W1NfzsP/wZPPjIowhDH55HIUSKOFZz18TpzrTMozhGGKeIU4F/8A9/Fpubm/jLbz+Ffr+Pe++9F0ePHsVkMkWaJlk7GLzMH0g49ovd5tmt3JODlN2dx19vPXYzrbDLdH2vllFvpmLvjzrRCqX5vpfHi1bfXDa85f/LIPpW6m7Xz3UQ6sqYK2k5U2R1LiRJYnxGyqC+bP9up+yWMo8dr/mjVtRIKQsxz42QaupaNamsm3f5dSfnLbb3FubYbQGSgWKmNkqpkSSAvKPrJkKZ6qS38nNlLaHRaLik6jlTS9tB2s2jtxDWqtyuNOWV9rjim7rMiAhz1M9RJvOL8SiNVtaReZBQARWlwj3JKsdH1uSvOzaSUkJkmw8oQ5rGGeOX5nvg55lyTMYxmUDq7E/ZZi+pbeesNMZ0jpBu5TrpPlBH/9V+6Ex83PSaeODRt+PypZexfX2IN/3kT6D71gfw3Le/hetphNXVVYzHIwxGO/C6Pv4dv4af4BzXttexMxqitdBFu9UCSQUCyhCnCaZpglQKpJxjMo4BLtAMQrTCBvYs9LC0dw1bWxvwfR9+wLC80EM82ESUJFhrL2Fne4Tg2H5MRtMCQKRUmRJogDwajTCdTgsJHLR9shACaZyg3+87+2cwGBgnLDuLkXYuNIkzpMRwOFSaYEnBuUCnrdJQ72wP0Ol0MLKcqwghuHr1Kn7nd34HH//4xzGZTJzr9FbIFhR0HV966SU89thjefxaKc0cieMYk8kEd6+t3dIGZd8167myNqMMDMo85QcBzdrGWptG6WPOMmkQqzeuOs2TJDC22RQEviDYuHIBYnw3rpx/DSzhWOwsoj8emVCCdv1tnkYpxWAwwMLCghnb/OhUgjV8kCjBSreDP//85/Hun/moEeDsOpdpKrnJwCdSDhEnmIa5Y2a33YQQBItvOoGffMvD8AjF5VfO4tWXX8FL3/g6PE9lP2w0GmrDT7g5ohVK8wEiMoFDSHDJQYTAGASjaIrFxUUkN2LQYQQWJYBHAaqEUt0n42mkTsQYQ7u3gKDVQtDsgbQI3vyeAwAERqMRLjz7NGSji71rd0IkKf7w334O//xf/Bb27t2LX/zFX8R9990H3/cxHk3NHPZ9H3EcI045QFNwCVy+qpwPH3vsh7C2tgYhBD71qU9haWkJb37zg2ackkSFKPR8x9i/DqGtdh04rs2rQXX97ipDSmlMy7Rdt9txeU5NK5FalrWqX3T0FkLAD/KEOwbLiCqgdin+XHilrn1pmhqTiuwBcKlP9cyToA4M4BoSUQlCWaVms1lRSkkpVRx/mocCBSkq3sraYHsfB1BwbDRYxyGAuHBdRUlWQ3Z9b3VO3zYgudyZbgZeLzHZnWAz6VmdV2bg+tNpM+XYPFzG6RTujEGu9u5GavN1mUe4mEL1eVfAbFfbXJEegGKb55W4y/UHrLGd0WRbECJCZpJ4dixJCWiWnldrv4QQ8CgxAdYpUc+k3BImLG3qbkzYBU7Uxs3hWiZpyrG6fw2D/iYuff8M7jh6GPtOHANb7uH7T30H0vcxHk/RaIQY7Gyj0whwrr+Jy5cvgy62sbi8BDCKmKdgQpmPgFL4jRBMSlCeQiQE0XiCJEnAPR9eBjA454jjGHfsOYR9+/Zj4+p5tRE3KATnCDLQqtuumXUcxybUlOlrknv+arCbpHEBmJRJm1mU50153PU7OFfW+9qhbTweY8+ePcakotVS2dvSNEW328V4PMa1a9ewvLxciZ8+k2oEZt1WDVgmkwl6vV6FfxAQU99Go2FWWd3mVXwWjnvqwUD5e1mIL/NDKV1xLHan3TQvLgVEhbLIPhIw5joy5ZhmoLgZBBA8LQgjNpVBsrZHLpfLpYBPQ4ShSqBz6dx5M/7aPr4uXi2HhKQEHqEICIWkEhMGhN0uqOAQ0xhMAMMmcHO4AyaBA8eP4PDRI7iz3cJXvvIVXL16FXv27EEzi08upXbmUyMZsMDsR5RSMI8hJarenEtMRiN0202EoJgIbjRmaZrCZwz79u3D6v41NDttLK3uQaPRQD9pgkuBcRyB+hTh4iIe+aHHMdjp4/vfeQ5bN9dx8NARhKHE1atX8bGPfQwPPvggfvmXfxmLC0vgnGNnZycPwcg8A5z1KZykBJcvX0YYhvjxH/9xPPnkk/jKV76Cxx9/3Kwx1Zfzh8Wy+79ufpV/LwuEPwgRB9Cte9+s8KH2++rWXOG+Uhuyq+Z+PdYB8Q2/NZ+yeLxvA7uyv4QLCN6qE5z9/VaEilmKR13vOgWk/t9kTraes/dj+35XOEazn+zCJ+s+X8/cqqPbAiQHHsPano7RKrRaLfBYYDCaKHvJLNqAAEOaJmA+hSSKiXlW4OjZGttsUHeR0NR1R+g0F7i0Hp81Gefd5F2TRRJa2ayJo36eRwrPqWsOTXDJEdAtqem77bSn+rPOpF6R0XJbkRlk9m7uKNPTRv9EHZVGKQdPqvXTmaTU4srexxgo9XI7v6wf9IJ3zQeXUARkZgKWcGMEtKa7vUutJs6PrqDPh7j/rY/gwMo+HDy5H1/64mex3b+Efc0GWp0OuEghmy2Mt/sgSYr/evQU/mnn7djb7mExbClNV8ODGEyQEIlIZwbzfax0OmitqXBWmzvbOH32DBI/D3G1fkaFTEsP97B+7SpekRfxgcMfRMh8pM0QNGHKFjFRm7QfePCYj/FYpRHmXG34aZoiaChHvWmiNKnxNDJa3jIl8UQlaJExGs2OSa+rNWbaXjmKotzuFyk63RZOnz6NVquFdrsNfTyjgRAhBKPBAL3/j7o3D5Ysu+s7P+fcJfe31at6tbyqrqouVfWmlnpBokHqlgQYCSGJRcjGjGYjPGbCjPjDM+AhJOwhwuAY8wd4JtCAZ5gBbGMCWSENtoUWkLU03Wr1olZ3q/euqq7t1Vsy8+Vy93PO/HHuvXkzX77uavBEiNOR/Sozb97lLL/zW76/729hgUcefpif/MmfpBdFiDlwgVkFSwgxN5lvgsG2HsAoCHnf+3+EpRVb5CHLZU7iObiZ4guf+1Pax9eoHz5EYryp4hPVKlOzhmRpfAoobtc4BS2RKguKiDlY+GI524+scYjOz11cD0DMw9HvlS8KWzlQNl2E47B4YI0N/RTCddDGoDF4rqWJM0yowoSxhVCqho8xBscI0njCLpFqjRfvcuXbj7NoDNKTCM+n1eqgtZrr3CgU6E6nQ6/XI4qiUhktmifAiTOiHKqRdbusSBfjOXSjwK51M+mHqUpnxdgbbXnyBTQqlf2UI1AO+KmhmHc7eaSkfddtfPittyO14eJ3XuD8iy9x+bnnkFLS6bTRedQk1pYVJUsSjLLwEbdWwxMCfMmRm08A4ArBgmeN0SRJSNJtoiTh/h98P8J3CZKUxHEZpymOZ9DKUJO+LSGcQt/4yKVDvO39H0SgGQwGvPToQxw8uUPdCKJxwP/4C/8TO71Nvu/7vo+/9/f+Pq1mhzRNCeIAtMJIic4hFeS5B3Fe0fMd999Ps17nueee48EHH+LEiROcPXuWTrPF5uYm9Xq9hJ/4bh5el9abat9MO6EMzGVEmKe47BetEJMNZjKmc45L5zmm1d5Sy1JKdodjVrxazhrkzKUnnMcB58wYloX3szh38TzDIC0dFpAXzWnUcR2XJE1J0yTnwxaWctJ38RyXTOUFifJCTEWhHeuJtp9lOZe253lI4U9F6ZIkKYsViUryn9aUjgApHSu7KsnaxZjOckMLIcgqRUb20zMdKYjibGpNT8a2QklpQO+T8F70YbW5lfMYY8CYKebb6akx7e02ZTXCqvG8l+xAZdM1EN5I+65QkqXj0Ol0SiukVqsRZQGeYzCOQGsbDpBa2zr0ZoILE9w4Bchs2z95TlQmXk5CP4+vuII72u96/39YNtVrTgyEaQ7g/a+91yorvzGzod85v36d5ym/r3gqX/N4nW/G2oZKEYLUTENMhBCQe0eEtGp4VdGessTlXh7W/fBpswtG60not+RKTuZb8YEO6awvcuTISVzPJvK8/MiDiI2rvPe2Oxhv9bje3SWt13FdF51mREQMBgOecC/w1vppnGFghaDv0O60aPg1tCPIMIQokiSmG4/Yud4jjWJWlpZoLC+XyprWGtdxCbTioNMgVgr3yAphxbixSVcWb12r1TFalF4nsJt4EZI3xpTe3zRN94U5TDwBTolxLpVAYYVyHMdTUI5Wq8VwOMRxHFqtVknDtmf88r4Pw7D0cP1VPKjV5wcLm3FdlxdffJF3PnB/ubEV3ja0oV6v88xTT7OyuGSTPpnm2JyeKzNeqn2uP+tpnz3OKhlvLDIzbx5X78V1XXAkjpM7EGaZgsT0b6fOVykv7Ehpccha22RSYT8Xjv2s2+3an0hJGie0Wi3C3e5UVb1ZGVBAA6p45aKPq3LLGEOtVmP78qscPH4cx4BWKUqB486ZETfoMZvXHGzVRLfucebON3P09Ckeqrtcv7ZBd3uHQ+0Fq5wrMFmGcSWuY+FRoggd5xGuIpSslVV+PM+zinWW8Zdf/jLf/wPvYqndYms4xAiDMA5uLnOivAJfdR3W6h5ra2scuP9+drau89Rjj5EmMetn38Rqf5kHv/Z1dra2eeCBB3jPA+8pKSILfH0QBOV4CCHKNRmnKXffey9vfstb+L3f+z2+89xz/PTf/imOHz/Bzs4OcWy5raMkzgsy+Uhn2qh7vfZ6Xtn9fvNaXsH9RnR276pWlptEFG9MksxGX+ZFY6oyoVoRtTAGCwafNE2peZYj3nddtDPNeFEov8U5CjlaOBmEsEntRf7HJLF4+tlnX+Uzy5Q0bwAAIABJREFU58b9NLPE9L5Z5XQunndeK4zpKQN/n/Ga5/3eT9/abwxu5LN53vOijHd1shT5Kqb47w3oZd8VSjJGI1SCl1tsUqcsLTbxPUmSpaSpQhuDUpogjkgThTIGYWRO05Of5jUefN5X+ykB1WIUs1RGUFFMnb14mNkJ9HoezRtpezy9lcpbkwV8Y4VDjNFTk3rWk/xGvd+zrfC8zTuPO1MJRwhrdZYGj6judcW9FZ9ZrlqhLcOG3VizPZik6kIuzus5eysWWZxhZR0J0MZS2lgFH4SQLNU7wN7kvdq7jjOSO3zzwmP0ujvUXI9L25usNjoMw4yUkKye0Wq3SZKE5dUDlgKtv8unLz7BheE2f/vme6nFCaQBF1RC0/UxAgZxyMX+FlGasDnsgxQs1Jus1tusbe6wurpKp9NhcXEFgOObLbrdPjc9cC/XkjEmFogkwxHSlpA2QO5hSOKJApymqqSFKgR0kiQMBgPSeG+1uGr/Wfymj1IWd1yMeZraKmlF4mUBkXnxxRdRSnH48OG5625KMdre5uabby7vLbvBcOO8ViT/LSws8PWvfz1XAKyX3HXdkg7P93zicMyzz3yHpTfdRhYnhPkcLJRKIwVC76V1g/mbd9XQrm5ar6cIzH5eypSKcJ8XdSrfS4mWVjlWOVxAa43M79vx3FKZKwwuIaxPvDhrFW9ejE0BsykMi/F4jFG6VOoKL5eNEswzQnXJqQ1MJ+/oCQ1b8dtms8mf/uEfcu7utxI1Gpx781toLy7NZeO5UWk6XyYKFIYgTVFGk9ZdvvdDH6DVqDO8fJ2vfeY/sHnlMq7KaDQaNGttUmWVmSSyXmajJtn2Qggc12c0GpWKk+M4nFhe4k//+I8JsoR3/uAPcOdb3oJKXHaHAwajIa2FDkprnHxMkixFRVY50q5L/eAa7/rQjyOE4NWL54muXqW+tIqjUr7wpT/nN3/zNzl45Ci/+qu/ys0331waq6PRCGNM6U1USpFpRbffo9Fo8GM/8ePU63UuvvwKX/va11hbW+ODH/wgWZaxsblJkilSHdJqNbFCczoRGiiL31TbG9lDqvtF+e95XuN59pGZuRczSQ6rUg3eqOI17/hCZhVOFGNM6f0tZF2apuxs90rlt/hcGU0QxSXtZt13bUJnlpV88+OxLSzl1y1cI4wikjTF9TyC0PJnN5tNwjgiUxkacGYUYtd1SfOE6uK9q3UpAyfJde6e/tYzyv48b3+aZXvWc/Xv6/Xrfm0/XPaNtFkZY4yhKDY76xyrHvs3TkkWAjx3IkzAVq7zXXAcn3rdKkJWELuEYUQQZWgj8k1g/0Uwucbe7/bD+hSZmfstoHnX2+/YN2JNzzv29RZ2dQMtWpXKaF57vQnyRu+72sqJWRxWUQhmMUn2s71UcfNQM1oJG0Ug9zpLg1IGU4b57N9Uqxkl2SCZxagbzEzo2ioJDpiJQDRG48xNN4SonZJGMQsHljBa0d/p0R3s0t/aoT/OuJQpYq+GkybEiRVSnufRaLfY7g/4zs4VXj15C8c6y/jjlFBqhsmI1GgilRIIRXfUo96osdTq0PB8SG1obzgckmUZ9Xqd5eVltre3ad9xhlP338swTGg2m2ipweSbtsEWFYiHZKmeEuJFtb1i8yzYKVSWzTXuYNobGFSStQoGjqpXuehjG7ru7PmuOgZAmUx45MiRKWX0r9qKzavdbnDt2jXuuuuuki5L5F6WgnnhwkvPA9Dr9TiapugZJXFPdKPSXmvtVvvR5Im4Nyqk5ynLr/e8JjfyjGDam8RkLKqb/dTGVxinjrQFbYSN9Blj0AU9YX5ex3HIlJ5Kipw1HqosNcXnrusSRVGJM56NIhSKszGGweYGwc428thR6r6H43hkf41EznlNVeeZFDgIgiBCJYrWwgLv+tEf4cL58/zlF/4jURIQDpWlgJNySlGY9WQWhkjxfMNRj9tufROZMnzjy1/mO489wY9/5O+ydmgFv+HQGw7QJkNID6NUOY4AXq2JcBKCJMb3fY6dOoU4dBRda3Lxhec4urRMe2WJ8y++zCc+8Qluu+02fuEXfqFMkCwKldRyJo94nFCr1aZoHM+dO4cQgmeffZYvfvGL3HLLLaweOkwQjBgMBihl80Mmov2vVizkjczjPb+dd+w+8I0qY89spcvqcfPub9ZhVJVlWuspOVd1Ns1CsowxKCMQqSbWKZ6Tgq5ZA1TIMjm6+F2q86hCmiCkIDOaKM/XcPIoQNW4nDXYi/GcfOaUfVD9bLYvCqNi0h97vb52jsup95PPZxx5N6jfVD+fNnTmHjrnt3vPPetNn6fY/41TkqUQ1PMs1GJyC6FwHYkrBDLPlvf9FpmC0Shgc3NAFCUkKpvxqN54e60KX7OdK02hSFXCsK/1THLvZKq2NzJIxT3NO0c5weT0cfue/zWU3zd6T/Na6ZmqFDooN0yzFyJhsEbSZKFMfOKFF1kIazQJIxDSII3NNJeYPfjsTKvyHqSUODgkFXrB4voZ2XT/CWEjFLmg8H0f13VLjPBs04y4vnmV7mDI0vIxThw+zeFjN1vYUK3Dv/jUv6cfRnS7XZssNg4QQpDEMZ3lDnGW8buPfYG1zOPD596G4zg88+or7GYR7UaTA51Fbl46xKrfoiM8pOMQkCJaTfxaDS0E/fEQ40qO/MS7ecsv/je8snWVA7GHjjIynWFyBWb96DGinBdY5Z/ZTdwteYiL0F4RJpSIfVkR6vU69XqdLEuspzrfHJIkKTHOYBXzixcvsrOzw0033VQmbVWVh9k5t729ze23387JkyfZ3t62itRfYSMumjGG9fU1nn76ee69915Onz5NGEflhlIoe9E44At/9mesLC1xcTSi3+/TOnIcKSVBEEwMCjGBNBTGhjHmdT1p8571tbzQ89rsxl3dnCfRGBslMcVcl1ZeJUlCrdkoFVbHcUplt3oeneNuC4aS6gZcHFvgzmEiQ33XKyEs835Tjfi4rstoNGJpaWnPfCjOWRhcTeDq+fOcOrZOlqSYKMLz58jCffpr74F7j0yMQZJztCsbLfC0xDGCxJMkiy3Wv+dO/od33EVvp8uDX/wLti9dRY0C/GYTow3K5F6svB/deqM0tgtZEqgYN45QScpdJ29GKcUf/5v/G4XhgR/+QU696QwKQzS06ymOArTObKEFLfDcBkI4JMrujXG9w4m33sub3/52yDIe/OqX8YRTJul+9KMf5eDBg/z0T/809957b5k7IKVEYz3VUkriNLFjGiQcOniYN505R5ZlfOtb3+JzX/wSt912G+95z7s4f+Fl4iBmsdmqdOcbT8a7EcUU5vky57fZNVF4UeM4Lst4l7CqG7gXPWMQVxXRQtnWWlu+6SxjPB6Xiqnv++UeYn9jbFKylAij0NpST0ZJwnKnzebmZmlQKaWoi0Zp1LTb7Zxq0+5LvV6PdrvNcDik2Z5EY4o1qTFEcWQhGVqRRhkNM4FwZFmWU7hlU30mhLDUiVMFfvbqRpnRdu+t9Mnsfl724RvwLlcNzKrzbLbNj8gXfyfHK20/V6piRFScYm9Uz/muUJJBIIRE5jQivl9DZwqvSMLK8hBfqpBAp+HjHmoRRQ7nNxIKmi/PtYI2zQVWmilrxQmBy/SksAOSojKTh8gctM4nm5nw/BUTPkUhhcyxvwCmDAcVi2OSgFRUeSlwRqr03kAxoPOTjMoeKRepDXNKYfC9nLIHa1DoLKXuuyRJgiPyIhrSJdP5uXSy53xSzEAP8oo8hoqwKUjJK+D74js9B5tdbdoUBT8qXMq5gZE7amcyX63HtjBCMAa35BifKACZ1pX39qSykmRUbsJS4DhuZSEbgjxRYtqzmSvLuWBI05QkSnBdN/ewZJYayYd5Y3Xl2iY73RFXrl3noUeepNvvcbC9wsriMlthyvMXn2fp6GEOHjpGphJ2tjYJBkPqvsQkGVIrhDQkImNHBwxUyvWoz4nDR1lotMrEoNgTuHl5Wlf7eJ5H3QgyV7KQGtRam5P/5Y+yefE6LSOJRV4oxBhqDavMBqMBWmuGo2QyltImdY3DoPRKjMdjRoMhrmvhF+N9KOBa9Sbdbs9i7pQhiqIpnLQwhpWVFb761a9y33330el0yvEpFO+qQIyiiIWFBS5dusTHf+VXeNOb3kR/MMD1fbQxr2nYzb6vekMKZeHBBx/hhRde4Md+7Meswss0BMrzPP6PT/7vnH/pBXwpMMGAwZULUF8ArLJfb1nuboWe2mBKXHXFazHPw1N6SGQu02QxF5nyChWtiqErm5kH+Zp4aKuczyb3HHlSMuoPqDUbZFohPQe3WccIgU5SyGUe2iANuNLB6Dx0qxTSdRF5tMeVdiM3alI9qzCGMzROzUPUmqTK4LuSLEnwHacERxTjA5QFbKp42cK4qnLmO/U217u7nFaabz/yCKdvOkOY8/lW165wnan1rbVGokBbo6F18AAHjh6l6TgEefl1x7OcxZ6YQGpSjNUPHG2ZYlVOLZcaNnVG6jV49098hIbn8+1HH+fBP/s8WRRzoFbDdSS1xTpplhInZkI/lmnSDPwcmyqkIDAJwhHcvHYEKSXf/uJX+M6XH2RtbY27fviHkDWJEC6+3yRJFSa18CctJZ5rFbCa1BgDvdCyxNz6ve9Ev/l7yOIxWxsbqGYLT0r+w2c/wz//9V/jplOn+cQ//l9YX18nGI4IkxjHc0iSlFQo/KZLZjI2dzYRQnD21rPc/8A7MMbwf/3uv2RtbY23v/3ttNuNEo/u+74tzJOvqVqtNlGQ9vEizeP0z1WY6lFl4t6UsTnjDCp/a4q9xFLaCekSJxk73T5Hjx4lU3ZPn10/eg5+w8hKlbx87svc+6rzJEHHqyGNQmWppUV1rHIWZ2np6S2UP6EhS1Nc1wFhK7tGSUpvFNvS5o5gd9QjDEOO+KcIw5AwykDaBOsstQ/darW4dn2TtbU1trau54asQxJnVnlOQqSUDOKAOI45cOAAu8O+ndd5HopOFK5rDdDCOAVIY8kj3/oU33j0Sxw7cpZD9/7Knn6JE4VUV/nc57/APXd/HydO3MI4THEleJ5DkoY0Gx0wLuPEcuxPPMMGJ09AlLJIqM5ZVbQuo0rTyYDTY12Vu8VfzbSszQ9ECkGmrQGeS0r7f2eSLH6j7btESZ52jyulMAVLZY4bVUZj0omy2Wg08H2fztBWDLPeP5u0kCUpGIMjRV7xyJRh/eqGZa9XbNhMPmPaEtI6r5RUsZ6MMTZTNZsW2Hazyy0swZRXszyXlHP3/fnhoJz0X0zuGQk6K8JkkjSJEI6L69dBK9AGjZwLFKha21Ursviueh+zf+HG68gXv6uecz8DrmqR2s1tfqJE9RnAVvoRYuKJFmJS3rrQrewaLFTzynNIXTnOkCQpCCeH8FAeK9R8o0ApxZ13vpWbTg3oj8YWOz8K8estXtnq0nvqceJej93IJoWRJ8gFwZgakixJqRmr2PTDMeM0pllvkCUpuqbRWUbkZiSxAsfFw7UjmkLDq+MIW9bW5JizKv2WENYdP4/urRjLKQiAMWXlPaUU0nHRmSLKlYnZVniekyQhVWbKU6G1ZnVliRdffJGjR48yHA7L7O3ZuVGEBhcXF9na2uLkyZOcO3eu9PAWXsb9PE+zrZgjRaJK4f19/PHHueOOO0pvj2aCzyy8pq+88oo1Rh0rX8bDEUt5QmMtLwAxT+mdnZPV76oV/f5zRGlmN/jZ6xUeJSGExSQL+76YB0XY+Y16/ubdx36/LjHe7jRzxez88zyPKIrKJM5ZT1S1OQZMqiBVvPDSCyQqm4JUpWmK63szssaQJTFC22seN29ibW2NDGuU+b6PfI1rVltV6ZM4loHHJJy84zYc4PlnvsPlZ5/FE7BW8+0a7yzkeO2JjaedqqFfRBHsfnfw4EE2NjZ4+umn8VYPcO6WW2h32gzGAV6jDsbOZ+E6qHzNF0lchZc0TVO04+G1Fjh2sonjOLz83HOcOncrsRFsXL3GJz/5Sf7u3/kIZ8+eJVOCMBzj1awRHsc2Sc913TJasLOzgzGGj370o/zRH/0Rn/3sZ/nAB97PwsIio9GIKIqp1xskKp2a50mS4Dvzy9rPpzCds57nQPZKnPLM2BV7bNVIBUq5VuRGzF5n3nUdOTHmivEv9PpCbtqoXFrikoXrYIzGaE2WpblHOYehZWqKL7tMwnN8lEqBwkDMsf9ZTBQFuF6TJIlxZBOwycfFOKepxTg3m20Mdv2MxoMcVmejhuNgSBQFtNtthLBRwgMHDjAeh2U+hjHG8tFrQRCO8DwXpeYX0NJa8tSTT/DK+Ze55+77MMbmkAiTECcBtZpHGIZI4Vu9rSKXjDFoYUAKlFHW02sstK/mTJIKi7VRrZtRlQ2zYz5PtlaTgIvj5ul+N9q+K5TkQlGp8rIWC6TqjXTFpHxosZDXjx0sqao8z1I2id2R7WgNQZSX3MWpANetQhGGQ3yvnm/YMY5jJ46qgPGLsGqSWMujeK+1Jols9mqr1SotMzsgxUDYMqDNRhug5IWt1+tzF+esUll4oQGUVmSpVcT9movjQq3WwJOSdt0nzWKMFsRZajlpM5BzwuUTGrWJ0m5m+noykfZmvCqjXnNjKe579nd24u+dmL7vlQkWEwE0YS+ZzXiv/jvRexk9qv+uLrDZ/lZ64q2ygkdRa9TJjEGlk8Uah/N5kjudRT73uc/T7nQYxTFJmtLd2mB9dZ3x5YCfW38HGEnd8VF1hy9d/Rbnx1ukhxeQ/ZiaEhxpLtORPr0kom4kR1YP4xkBGSw2F0rBurNrvQGNRpOFA2uAg3IFhw4f5brrTLgpjSnZKjo1v3xfKLSiUhym2FgLPHIYhqUQRmdEQcig359bga3b7Za4XlvwJZua1w8//DA33XRTXjpXlUZs1cgsxsjzPK5evcpP/MRP8OEP/yTb3V5Z6bHRaJRV8W60Fb8tojphGPL2t7+de++9i+vXt8trhmFYVo/6yle+QqIV9WaDbDzG04Jxb5el5eU9cmlW8au22UhQIWeqCt1fp8T2fhvFLMZYa410PRCUCT9Fv8yr9mVKTW7+uq4qda+nVDYaDbb6PZp1f891qq2ggqtimeee2xhankf/6jUOHl+nl2Y0jURX7kXnlvLkOvZ96kjcwhhSmpbnc31nm1Qpms3mXA/+PCWq+MzByvdIKDCGKEs4cPZNvOvWc6S993D5pZf5xpe+xFKrQxQE5R5VKGhZxYgtxsEp6CyVYnV1ldOnT3P12ef4zqPf5PDpU5y97XbWT54gSKx8VNqu9WaziUpz5qV8DWdZhpaQSQ+NZGX9FCdvewvZuE/W6NBafZXrl87zO//bvyDRmnfc/07uueceTp252Za7zqOqBZe4lBI3h0iFYchP/dRPkaYpX/3qV+n3+5w8eZJbbrkFz/MY9YNSHti5Px/eADZsP9vmFcOqFpadzL+9n0kziR4UrdvtcuDAAS5evFgWr5k1LvdrIn/m4rhi/RbnLxKdS4NUa6SxY5DGSWn8l1AiY2VZEFhYRhDmSXq+T5JEGBRBMEZIQ6YiNjev4riwubWL4whWVxbo9XpWIRWGXm+LXn8HIQT1uo/jCIJwgBCGVqvB5uYG9Xqd3d0e9bqPEIbz519BKUWjUcN1a2XuSb/ft2XafZvQ7XsNOp3O3H7xfRfpphginnr6CaRsc+TYSZ789jd45JFH6HTa/Fcf/TkGuyF40wxh1nHhlLJZSkmaxoRhaA1KY8p1Uo0GVsdpHmvXPEW5eF/IlTRNbY5FRf6+kQJV3xVKMuwFjhsp9iR9SEeWG3KJHXVdlD9x1Usc2g2LvUvziWoUKCYKNhSWoEI7Oqe8styC1U2xEBjFBlQI1SAI7OdMY+4mymE+SHoC4q9e27zGhjSvCSFs9n2UsbOzw4kTJ1hotSxfrmuTqIJgxHAcWIiH4xGG872ARatOLulOKgdNNzm18djN8gZo3cw0RmzyHHuPLXCMRd9ZL9VexbbqBSj+RiqDXECarPCQ7vU8zjdIJkq8VWTA00WfTAplJPvgcre2tuj3+3z9wYcYhGMWl5b58Ifez00HjnN+6xneevRW0nGEAcY6pXaHz+PXL/D1nZdxcWjhsCDqtGsNarUaC9LHZJpWqw3KCt3leosoTWi4dZTRxHHC9d4OJBn4LmuNBYzXLDfZYu56nke73SZNUzzPK6nX1Iw3pLTwc0FSnCPJcckqzeYqyYX3pKoE+r5Pr9fj6tWrnD17lsXFRYbDYZmgVZ1bxTW11oxGI37xF3+RO++8k35/NxfkjbzS4f7jN68VmOdi7BzH4dvf/jbvfve72d0dUavV2NnZod5slJ6zbrfLww8/PPFIYmVKkE57ffYT0EUT+3xXVTD/um3Wo1J4dKveyUIWxXGM49loUnVDqEaSZs9pjHlNsXQjz1HMCaVUyX9aNVSLc/i+Xxpqs56falPK4ii3rl1j5fBhsizBMdMeoQJWU30uIQTCsQw4Slv8bZhY3lmKeVtRhMrnn9PnRUu1Kp0kcRTheC5ZZkizjKWDB7j78BrPP/UMm5cvs9Dyy32q9GTlnruqEe/ISSJWlmVWuVtdZmllmaeeeYbLFy7yt37kfSwfPmbnaKxK73GhpFWT75TObGIzYByH4TigVmtx1333Ua/XufrisywvdRBG8K/+4A958MEH+flf+Bjr6+tIMaE2K2ATBQ5WSsloNKLZbPKBD3yAy5cv86lPfYpnn32Wj3zkIywuLhLHMYPBoIy+6P0Ukbm20Jy+n/PTeXuLYC+FYBiGHDx4sDTC9rvGvFZdL9U5W3xX9L+ZweQWXmBtNHFiz6FNRs2Z8E4XjjJ7LuvlNijL2GIEURRYj65v4QjtdpMgHJGphCxIWF5e5pVXXsHL+fLTzOaSDAfjHMMc4rqSet2WgHc9CMIR42BolV8xuedizUgp2dra4sjhYxw8tMTWZn9uv9QbgiQN0CZBCMPJkycZjhMaTR8hNUFoWY7SNMV1vXI/Lx0Fef9pDForUpWhmRSxKgz5qswoxrr6d95YzvMmV2EvBSyjkOdvpH1XKMnWk5uW3h9jDLLmTRThnAO4yNAFqNVshqhwUxyZF0VIrcJVMGW0/FYZ/usNk9Ladl23BPQbY/KkJacUVEUY0HVdxuOx3eSNKn9fJC5FQVhaJ0VShB3ovJSu0GU28WwVpHlFOeZZugWtUkHXtbCwgCsEK8uLdrEKSOMIxxVkSYwxipXFFXvNOTKq8DoVmEDP85BMkhGKY2Y306rH9kY3/VmBNi/Mtr29xcrKSqlIGWNwZkppznrAiuZ4tXIxFJNfK6sAFwvCnm/ivSmes8CLW0XICrAwzaY2bcdxiHyfeeL6woVXOXpknff8wA+xsLLCOAy49MIzPPS1r3GrfwJnJ2JJ1nkyuEYyDjlAxgeOv5ng/DVeraccbS2xXluyWHZPslRroaKEdqOJ0RqpDEvGw+20GUcxqVbUFlcJGg4mTpF1n/ObVzn59jO2CEsefi08ukVJ52Kep2lqIThywuVZbOJxHJfFQJRStqpfku67qRTzIooiwjhlaWmJjY0Nrl+/zh133EGWROVaLYybQmAVCn0cx/zyL/8yt99+lu3tXfr9Pp7n0fItdVbxDLMK9uzc2jMnnCKvwafb7TIejwkC6+WKooi1tTWixIYqO50Ov/M7v8Njjz3GsZPHiccjao5Do+YxGoaEOSuJcB0MNgpTeLxmDbZJZHg+xKDo779OK5UtMUnSKyzPAmpT8FbL3HPS63Zpun7+faUUrFL78La8fisM2f2+A7tR1lst0iQBKaf6Aqxcq9frJcSniALOa55wePn8Bd58z914NZ9Ghb6uwDXXTWOqj4UQOJ5EGJuk5tRcwiTEGIvttMk8Ys+47BnXipGjBBhlqRUb0sUkGiU8lM7YGAzpNOocPH0TF69v0KrQjxWRlFp+3UnEUeTyypSYTM/zGMUBQhvuOHMGowVf/JNP4x8/zq233sqpMzeXcMAshx8W91mv1/HdiILnXytJZjQ7sWKtucixU6eo+y5Sp0jhcdfdb0UIwT/4uZ+jVqvxT371n3LfffehlKLf71Ow2BRQKSEEg8GA0TBA4PDf/9w/oN1u89nPfpZrm9e44447uO++++j1emxtbeHuM8H0nO1jnjFe4PKr8610blTwykLPoWTMlb+VlZXJ+V4DLlVtSk94hcuIkLCOu1QrG61VGfFoNLUvFftqoTfU63W7xzYtbruQmY1mrYRwBeGILEutcq0zVAZZlrK9s83Ro4fpLLTZ2dotq6UOBrv0+z0Ora0ipOHVVy/S6XQwBqTTpr/bxfUk42DI9s4mqwdv4aWXXmJpacnymIchUhgajQbj8ZharcbLL7/MwYPLtJorfOfZSySxojGnXz7/xU/T23yVRtPj0NpBgnCE1i5nz56m3a7zpS/9BeNgaK+TRaXML/UuL3dAikkRqwIOVsh5mUPcshkDtjquxXeF4j07loWRU6W0S3OIVqFnFuvtRtpfVU7+Z23GGDa2rhPEIaNwjPQc4lGAyDSkingUMOrtYqRdYInKqDVaaFyEhiRWZKnBcRtIt4XREoGL0ZqaI3CMIo0tflNlMUqNCaNtkkSSGQctHCKt0J7DOEuIowiMYTwaEYUhUgh8EbN9+RncJEalCscxpSVWdL7neRgsfZIyGQaJ1j4KgXB9tHExeGjloXWBk5a591OWC7tQ0GyyVspyq067XkNoQ6veoOWDUDEuGTqLkSiEsVywawcP2U3HEdjhtS9jBMZYzkZlLMQijKMcy2cwxmKshDBIaa1cIw2O7+D4DjighQYjMVqU3orZlmn7UkaUr+K90QKVGUtDlv97a+M6i+0OJlNIAzXXwwin/G2SaaIkI4iSPa+CrL26uDxfIh1Ds+HgigxUgOeAKw2+K0iiMWkcIAQ4jkRrhRDgug5joxFBhmq5JD6QGvRofvLa6sGDfOj++zgoBI8pnU2WAAAgAElEQVQ/9C2+9fjzbHylx4FrSxw1K4zclEtil4iUpCnZCgZsXLnGza1VzvjLrLhNGs0W0gjOLK6xZHyW3AaekSy1Fsgyxa6BGIdjx0/SrndQQcq5pTWW3SYt45ElhvjkEbSpgXFwpEer6XF4bakUQoURUZaoNZOwv1WiM5IkI40TMAqyBBMHqCRA7pN5U7X0V5YWeOapJ3n5xee55663YFRqWTUyhc5UyRogsIm4/d42u/0dPvpf/DQnTp6ktxuQaY0GkhzrXOAhCy9QNeoxG1qr3k+qbIUpW+RB8uRT3+YH/9YPobHfSddhOB6RJDFSCqIw4MJLL3FsbQ09DpDKkEpJnIbURIwKB9RdQRIrtHJw1f4ba4YB10F4LriOfbFX2aoqYcXYzBqixhQUhRqjDGjwhY8rNUEwQOvMhoSVIkutAmONEUmaaluQJk4Yd4e0/Cae5+G32zi1OtKvWbJ9aSsxlvcoBdqZGMLFfRWeH2WsNwaZc4wbWb4sdaKVCxqD63sMRiP7m8qYFfOv2OhardZUTse8cXYchzCOaNY9nvjmQ9y0ssDKwRWWDiyxurbKkfUj9v3KImtHDrG4vMCBgyscOnyQpaUV1g6vcvTYGouLiziyjnYaJMpB4aO0RGmJ0Q5a2b9GOziyhjYeSSpIM4k2HlFsMMZBGYdEC2IkieOSSKv01qRLlClazUWWZIuFWgu/3mAExEFKK3VxhmOyLCbJInQSYfI1J4VB6RSNIsliHC0QJvcQm4xTN58kuHKRL3/mT9h5+UXWfJ9mmhAjSYVDhkuqPbTxEW6bVLsYWUcJiUHSAWKtqR9YQzU6KCHRJmAUp/jtA7z9bQ9wy8mz/Mov/UP+3899ls3hNq2VDtJ1LLbd9UgNpEai8IizGCMNO/0drmxc4fvv/34W2m0eevBBHnrwQWqex/LiImmqMEaQZZogiHBdnzCMkcrgIfGFg6NBqvnr2RHS5p0Yyhd6+mWUQRlpq/FqQapAGVs4KQwjnn/+Bdrtjk3mc10UWEgdtp6slhollKXMdME4tv6CzgxZojAKkijF90KicYBnFtHZmCwZYoQkTjPSbEw47nLx/BNgxtRcgWCAEZfRZoOdQZ9Yp2zv9lg4sEiQhqRkBHFEZjSjMCBMQnZHQxutqLmMo5AgMmxsjBiN+4TRLte3LnDl2gskagfXddnZ2eHoscO0O022d65zZP0w3d0dhmGfje0rLB9ss7W9Qb1eK+EdRgu8usOla+cZx322epdJGbDRe5W19cMcO3EcIefL/Reff5yjx8/heYs898KzZFmE78LO5pgkhDhOQbqkUDodx+MxURywO+hidEaWxuXe4AiXRq2JXxMk6RhEijYxiJRazcudjSmuKzFGkWXJJNnPSJI4sxWJhSRV2pZk14bBcIckHZOpEESKIaHmSDwBJk3wpYDsb1jiXqYya4G0G/R6fQbDPp5bL6vwOY4DwuKMjLHW9s7ODlK61GoeqbJKUhanJEqBgjgNbMWgKCSMAoajoaXhCQe4qUMcj/G9FkYlJIkV1Ek4Io1C2u0Gg0Ev99y2CIIh4Win9G6tHjhEkgSARkpI0yJxKsNxPIszMgrpCYyZ8MI6UqJVQt2zwPYsy3ClrYyllEYJQZJEpafP930WlxZKq7PdbiGEoOmZ0jsB1nuWVrgQJxvO3r6ueqOWc8ylMZPkr2KDlFLuoewXQsyPgVXaLGC+qtAUmaXFNXzfZ2FhwYL3K1nu1eTAG8VCzt6n4+SFaWSNdsdCEsbjMYtLHWup5oq1DevbKo+rI8P4YIMsCahrgWxIzg5iXphzjWNrh/mzr/wlm5eu4/UdnExyx6FzLPoNpJGMwhCvUbfUb47k0OpBBsGI0ydPoYdbSG1YcGq06gswjmnVG9aTmynCwYi1lVV6vV1c3+NbTz/FysoKqTQ88u1vsbC8Qr3VxF/qsHz6ON3EKv1JHHJi/SauXdmg3bAV7qowoXq9PgXNUEoxHo9JY8vDic4Ig6CEXvi+P3e4o8hSqLXbbb75zW9y9uxZlpaWuH79OrVajSxPKm02LQ1WEASMxgMOHTrEb/7mb7K2tlZCMYrxKvGlM7CM/dp+sIfxeMzy8jKf/vSnWV1dnVLMimOVUiwsLPAHv//77O7u5h4zp/TENxoN0jRl0OvSrLdy5XY6ZFv1xAPUWxOMa3nNyv3NwhuqkRkqmMeJgmg9na7rIowhUzGe79BoNKYMHr/mo9IUlQlcIUtPctOTGOkTj0cMc3hYvV63MiKXD3JGcS9aqbwXXnBmFHizl/Ku+jyu66LzLP9ZD1/1eK01w+GQ5eXlqZyEqXvJE5eb9Trj3QEqzbi0cZ1Tp07hOA6DwYDr16/T7nRYXV2l1bKllQF6vV1O3rSOV/MRrpUvhVFdXRezSd1RFCHdCQXeNKXXTK6DtsUZMmGLLRw6vEat3WTQu8r6uXP85Affy8PfeIzLz7+M6u1Ab2w9x6vLZCjcKIack9p1XUQud6v5GEopzpw5Q6PR4PFHH+WrX/06q6ur3HPfA3SWVxgJjXGt86ghLa2j1pp6vW69wMYW46q3mpw5dwsXHnuY1ZU226OQg4cPcesP/yDPPPM0ipjP/cm/4w9/+19y5KbjvPM97+L97/1ADvNIyJIUx7FwwpLXN0+Me9/73ofneVy+fJnPfOYzpGnKhz/8YYQQXLp0qWR/WlxcxJiJYVhNaJtdy2qO9Jm3D8yurWINF9GxwoFVFBCqQvdEDscXghy6B2luqFv4RA69HPv4js9o1AVhc1h8r8Zutw9C0evtkKaCbhKilwXdwYs8+eBforMWb7vnwyx06mgVcvXKRVYOLBFHIwa9Hkqn9LvbeJ5Dt9vl1MmbSbMR4/GAfn+HI0eOMRrvEgQBw2HPwpRcW0tACEO/383zK1y+9eTjDEcDtraus7CwQL+/w8GVQ2xtbXH06DqDASwtLdHrbxPHESL36LaaHaJ0zCMPP8Slyxd47w+9l+f39DLccfs99Ho28vuhD/44/W6fAytNjq2v8uCDz3LnnbexO9jCr3VQOQNOf3eHhYUFpITxeFhGUiwTikejUSOKotIgLgpT1WtNwjDMda4gnz8JjuNiKwbm0CdshMwYWTr7GnUf0BidIdBIYTA6A5NR852SkvFG2+seKYQ4DvwBsGanEb9rjPktIcQK8MfASeAC8BFjTC//zf8M/CzWWPuYMebzr3UNpTI8z+HVVy/QaOR4wTRBBFagtFotm4zUsRah41ivmeN4hEnGKE8iSjMbKk9j62XUJssFImRJgCNq6CwEx0WlEfFow17fSHyvSRYYHK0ZDQM6nQ6u63Dp1ZdIkoQzp08RDA0SqyiH8YhWs21hF7nSIKUky5VnyMhig+c6aG09tGuHD+F5Lo4wCMcrBRnYzT2IJ9hQIazi5nsC17ELutmwGePBoG+/8/1SqAdxTKNps1hd1+KVhlG4t7NzHtSiLrwN0/nl/UMlO/R1wlLz2ryEveKVZnGuRGVoowijhNOnT+dzQJWwiGqp8TeK5yy88I4wecGLWm6RZrTbzVKIFpg7ndkF22jUcJtQU4pTcoms5dK6eIln//nvwHs/sec6Tzz8ODL0+N4Tb2exrlhrr/Dy9Q20zkibDc5fvUq902JpYYHBaITveqwdPMT5ixdYrNVpuD5ulOGiWWm2UcZQ82poJxciynBweYVuv8/xm07Q3e1jHEFraZKAIjoNBg2B7kc0m03Wj62zceUqrVaL0WhUUlAVBlXBKFB4aeM4ZjwcodMMnWWoNCEcjaeyweehCtvtNk8//TRBEHD33XczHA7pdrslXq/YhHq9HnfccQenT5/mfe//ERzHYWtri8FwTJJkiEolxKqXG/ZmRr9WK75XWtFuW+7R22+/nVOnTpUYwOp5ms0mFy5c4C/+4i9YXFxkaWmJIBjhui6bm5ZiqV6vc/3VSxxcWsVx6mAMCgV5AnDxnJ1Ox3q82RvyLe6t+myz68IYg3QmWOLiPlUKWmmkm2GMxpEGY+TEu45NdEniDNcROEJj4pA0tkbyxvVNwvEIo1I8Z8KCUPVgO2pSQKaq5BaGtsiPLwzK4reA9R4zvb7t55ZjPI3tPBOGKezmbN8UhlIBg5ttmVE4SHyvRhwGqFHIsWPHymfwfR/f92m1WpYK03FK50qj0Zrct1KMRiPc3OiBShU1JtSBBUQi02YKHlco09VWGJzKsfjnVCsWFzs4jRpe6PPqlctc2dzhlvvfwVt+4D1c+Oa3eOQ/fh4HzTiMiJKItt9AOg6OP8Erm1wOFnPMcRySMCIJIw4sr7C8ZKGH//7f/GsOHV/n7Q/cz8qBZXZ2ByiVMy/la73dbpOGAYk2KA23vOUunn30EbJI06y5PPLw17nnh97DrSv3c/u77uNrn/5TFja3SXd6fPb/+SP+z0/+Lvfeey8f//ivgJFEUYj0ZMm5WxiW3W63xCL/6I/+KO12m9/4jd9ge3ubn/3Zn+WOO+7g8uXLjEYjHEdMVfms1+sz+TqFTJiWPrOQnfLYOUZomiQ2iXRri+eff57v+Z7vYaffK/e8CQ58cg2ZY6kSlSHzvJRCge9IjVc3bG9tcfToUXYHXXBeQHpdNjc3OXJkjc9//vO84x3/La1Oyue/8iXqDQ8tM44eWgGdcPXSKywudjhyaJHt3hYvvPA0rZaFhG5c67O+vs7Vaxd56eXnOHxkFZUlRPGAVy+9WCZCSsfSrL7w4rN2nWVRCSWTniRJQgwZcRJw4qZ1rl+9TmehTqZC+rsjNq6/ShBbOGm32+fE8ZO4rk/32kX63R1OnljnC5//HDd96J171uI9d7+Nb3zzy7z00otcvXaRf/2vPs0dt99FHPcIxhEPvOuHaTabjIIRrlMHFMYolI4JoyH1egvPn0BY6w0fz3cIx7u5k0wThmOUUtT8RhlxAqsfpVmM59aQssCZS7Q2GCRJGuMaF8cVxMHY5sT0Q3Yji01XKiUYDfA8D89xWFqcn5w4r92IOp0B/9AY87gQogM8JoT4IvBfA39ujPlnQoh/BPwj4JeEELcBfwe4HTgKfEkIcdYUrpg5TWUZ3e42cRyztnaQK1eusLR8uBR6NiycEGUZrmuFCY5kd3eIclyS1GLaosSGa8PxOO/gBM/LieoxaJVgdIbERWURxrFKdaYcpCmoo6yAp9UkSxRZElPPhYFSimarTpwLfaUtH2acWEFvPSgJQoKUGm0UmUpwXcny0iLNugdomo2aDfMZg+fm1F3CgLCk15lKLEWRY4H/BSmEL120mhS7qOLRRqMRfq0xlU1tTLB3wPP+LDbDKhYI5meOFte4EYV1NnRcxU8KLLzBcWRONaPKa1c9O7PXqnpxbrQVeGPXneAXp+7PgM4UrswTYAwEOqTu1JDSZdHz6f35N7hVenxnzvmjYcj9J++iHrloNQIcHM/FCMFuOKbWnKC6pJQ0m01SbTGUeL6FIUiJzpWXLI5Lz48Eap5HFiuWOwvEYcTa6kEuX7tKve4jFQSjMQcOrCCaNcRAc+TwIZJ8Y6hiy4uoQolLriSupmmKTrM8uVWXFaqK/s+ybG4e19bWFlmWcdttt5WJeTZ5NLCK8OY1kiThvvvu42d+5mc4evQwO7sjVBxRazaI0sR6QLO9G+N+/96vzR7faDRymqoPlAmGs8dprXniiScYjUYcP3qMwWBAkUcQhmGpMI12B+gsAbeGMaCx4dcC/1koMIVHsVAiZ73hsxv4vHuvrhdjDAqBI4SlozKKuu+QaMqy1gUK2m6cNh9h1N+BLCUYRyRRgGPAEQJhtGWAYH6p1up9FmtNVxXjGeOl9HSzl+DfwpgmNHOC+YZ2sR5nS1HPG1+lFa5jcKWkt9Nl/cSxEmdenKPah5ZJIMBxPBxHIKQkreATZ+eMKOSTEKXzwPEmimrh/SqUtuoYSgMmUxZnKwVGQq3ZINxWOPjWCAhjtJKcvftuuhubnH/hOeJwBIbSIC3uSUoJOTFIdX4VMj2MYzCS5eVlFlttnnvpRR75y69z8vTNnDp7BuU0GQwG5ZpXSuG4AlSuxK+s4DfbZMbm72RpzHgYoP0GIw3f/74f5doLL/HSI4/RWV4lu/g8jz76KL/xG/8rn/jEP2ZxcZH+sL+nb/x8f6zVaoxGI7Is4+Mf/ziPPfYYv/3bv83Ro0f5pV/6JVZXV7l69XKe3GXVj+q/X6tVPfjVeTxPRhUOgl6vV2Jxq9GqQsmfZ4QXEaLiesYYrm0+z3C4y/LiUcJowIsvP8alq19HCIvTlu6t1BoB0o1xPUO70yRLYWFhmSwJaDQadFo1GjWPna0N4ihip7vBOGiwvn4CKaHZrHPhyiW2tzc5tHaAIBwRX7N5Rna/zlm14oxOxz5TlmW5p1aysXENbTLG4yGOI9jc3GBnZ5vDhw+zu9sjy+xzLywvMB4FuK6kVmugtUGiCcOQ7c2EcDSc2/+7g24eOYgIwhFSalqtGmtr61y8cIUDK4fY3R1jgJpv+6XVbuA4NkIeBAHNZrOc2wX7i01gnMA8weo99mXXZRTn7Ckmw5UuJq/HkFX2swJSUkBGtc6p9lyJkBKERpsMxxV4/htgTHq9A4wx14Br+b+HQohngWPAh4B35Yf9PvCfgF/KP/+3xpgYOC+EeAl4G/DQftdQWtPr79BoNHjiW4/ZySvqbG9vl0lyYRiyvLAAWKtp9cAhLl26wvrNZwmiBM/LCOOEJLGvVqtlcbTGEEYh0iSkkSZJQ2p1SRiNcdWYLNOEsaZea9Nur9Jsttjc6oKwykWj6dHptEtqLcdxiMOYIBrj5F66IvnE0vJYAP768cPU/BYqk5Ap2o0mnguu6+G5Bl/asGiW2k1ZClVibIuwkFVeHFSxiGs1dDZJLiuqJxW8tfkYofKqc2oe1Y62fItFJmmWWUxqIRAKxbk4V1Xhgtfn5Kgq28WmVGSvNms1rl69ytLSUunZVDm13nhss3OtpW/P9VfxJk8EnsgXoSSKw/yZ9KRSmk4Jo3HOt+2SZSnLaUpfaqL1ZdpPXOa2Ry6xVPP4d3Ou8553vpvTr3aIBwHf6Y4wjSZjo0mUYjcYkWaamnTptNrUajU2u12CxFayw3OJkphjy6uYKGUchhxaWmFnZ6fktGz6dVSWUG82GUQB4e6QU+sn2B30ONBaYpxEKODy5gbHfZdxMCAchjRqDYpKQ2A3hCISs7XTKyMQGxsbhGFoq0HlIdM0jkmimHqzSZqmRFFEc86zR1HEbbfdxnA4LPs8iiK2t62h+7GPfYw777wTsHNta2sHIz2MIffcCLJ0LxZ3v0z0G/Uk+77PJz/5Se65555SQZ7329/6rd/i2Wef5fjx4wyHw7zqoK0WGARBqbgMu110kiFrtlgGTLinC6WqWB9Zhbu3VDjz61U9tYVCV93kZymPhBD4jos2iiAYEI4H1iMjPBqtFs1mG5HTYVrlLSMOQ3Z3Nqm7Ll7OSiMdAZkCNfFSq2zSv0VIf57CrLUtCmOMySEF02VwtZpO8i0NWzmtJMsKrrzqBSzgZM1mcyr6MNtEDkdJYosjf+7pZ1g5d3M5r8MwpNPplH1cNfSSJKHX3aWzuIC3sFyylZTnzvu83+9Tr9dpNBrEcVxGmdI0LWnqFhYWEBWcefEsvnTIkpRUGITvIoADa4d49fJzqFixc22To4fWCdOYXRlz5oHv5d4feicv/PlXeObxxwnD0MpH18XJK+A1aJZJc0V0pvCAusLBSMfSj4qEs+fOoFPDM9/8Jg994c95yw+/j7e+9a1EUVQqy6gM37fh60OHj7C6dozrLzzJ6oFlDi0tcumFlzl39/fDcERSkyzfejs//LZ72bx8meRT/5bTpwTd7R1+5L3v48iRI3z8n/xjFhYWSlhSNTpRRFWLfezIkSP82q/9GmEY8uu//uu88sorfOxjP89NN91Er2fpHgt4SDEms/Ng3mez63/2e9dx6PdtxDWKIobDIV69NnWfjuPkiZPFiewfZezY10ReF8AI/uJrf8hzz73Az//9f8o4jHj+la/hYpk80DFPPfk4B1cP8egTX+Lw0TbBOEOnTd506iSD3S4LnXW+8p/+nLNnz+C6Lk8++QRnbjnBYqfJbnebhfYio0GfCxdewpCxvb1BEhuGwzGdti0apBM92TdVzNbWdc6cOUMQDEiShG6vj++7GKMYjQbsDrrUPR9tMra2N9AKzp07R5iE7HS3OHnTzdbwCixDxvqxIzzzzJO06i3mtcce/0sOHjyIlJKLF8/z5jtv43ve9lY+8+nPcuzoScZDTb2xSJwFlo1DWT7yfr9Lre7T7e7geS6NRp1ms4mlyLXVTPv9fvlshaFVGE9xHBMEQU5351QodAXRsI/j2HoJUgo8z2V5aQGlUhwJ9VoNR9r8I4Hi+sYGabJCGMw3BOa1N5S4J4Q4CdwFfANYyxVogA0sHAOsAn2p8rPL+Wez5/rvhBCPCiEeHY+H9AdXuXzlZXZ3rbUyHF/HYReTbBNFXVITkWQO17d2uXRli0RBo90hUgG+04BMMdp4jlayS9OPiUfXafgecZLY0qxZgC9SfJHhkWFy0PzuaIghyelNdhiOLrPQapOmSc6g0aJWWyYzEbExJECWbeEJlyQBlQmWOy0WPI2vxjhBl2U3QQ22aZFxau0wVy88Re/6BXQUsvHqZdIgw+iUmucTR4bxMCMMHDJlISNCCNqNOq2ah+v7hHGMcBzCOLbJTcRkTkYiMhKhkQ3fYr1QZZnhze1tkMImLDke2kgct0aQZWjXRRmB6/qY/4+5N4+xJbvv+z6n6tRy99v7636v33szfDPD4TIkNSEpewQ5pmiBMWTLsCBLQswohgT4D0dGEjvxBsW2BNoCItOGggCGLEeWYUWwQ1mLFTmMZVOMaIlLhhxuM/P2rffuu9Zedeqc/HFu3dfvzRuZAozAB2h0d3Xf7ltVp875Ld+ltKoOtXBAegjPp6g1xpWkSWntnw124124Pp2HZrxlaIWDxpcOniswdYUqc+rKavUOBoNllddxHIR00YLHPosFQ0NrtfzsOGCxbI1jDzTA/vO/K4WDiyUFGhxULZCOhyskWlkNZFXW5HlCVVfgS0pdYxTMex1cArbcHvL+Ie47a/Tm6VNP892zS+R5yUE2ou45ZE5JpBLyOkOpHK8tSaqEs+lkia1yQp8H2ZSBbLPZX6PKFa4fkFQVx7MpXqezuP8uLi7tsEWaZ7ihT6lr0qqgJ9rM04x1t4Pa7NEXLpd3rmAqcH2fqMxIVPZY8tRqWbxzqx3gB5KizDDUlFVOMh+DLqmKjPl8Do5DkeVURbl0vHpy7FzYJlrgQ4vM6imfHB3xxz/2Mf76X/2rvP8DL6ONIC8qhCNxXA8HW9X0pcSXEuk80vZtxttpV2rM8qMhnjZBVdMOb9pvq6vrvPTS+8nz0s7vxTzP8xLX9VBKc+fGTeLpjHYQLlt6jiPRGtrtLlL6KKXp6pTTB7eoHKhc+8zoukYusHNZWaCMpjQ1viMo0wSVZ5iqRPLI5rXBEYOtOrqI5Tx1DLYCKZrHp6auFNqpcESBySc4xRSSY+LJXZxyTmBqfK2QdUagKtqOS1ta613hS7SUFI6gEA6iN8AZrtDqtFG6ppE+c5uK9YJ53iibNNyELEkRtYZzQfWT6hHnE+smUCm1QWFtmeM4RukaFkY+VnVGL6vQjRpQFEVvT9DUWHdAx+rPT0+OuP3a1xGOQ24MbhCyf/Mh82iGJ1086ZLO54yPj7l14ya9doeWJ9FlgSpsx++8yorjOGy1BDe+8kXIIga9ziJ5gKLIGA77BIGHMTUtDH6tMFlEzxMc3buBaUuC1S6yhlaq8HLD+vomVaGoRUU8OuPCWo8g1PSkwdQwqzSrf/gV/rMf+VF00GISxUhjSLMZeR2RqpKsKqlrhVIFGIWqa2pt2WoOCnSJry0sy5cO21sbXL6yw5d+61d54wufxclnDNoBvudh3BBZ16y0AtIiJdjeoD1cxRUStxY8uH8D4SXowFaFqSXTpKK/fZFv/97vY/3F95JLyTNXLhGNT/i7f+sn+Jf/4v9A5bbrVVUVaVmAdClqBdKl1DWlUuRlSZrntLtd/swP/iB/5gd/kH/0j/4xUZSws3MJ3w+J45TaASUMFZoKTaGtkozQBqENviuh1riI5fee49rvHYOqS85GJ8TJHENNYWq++fprtHzD2nqfVJXL9VBKyXxuW+/a0RjXUNQFtagRnsD3FaHrIZRg0ApoeSVatGh1h/zSr/zPrA63ec87v5OHp1OS2uFoOiPViq/fepPtYc07dy+wEg7YWAmZR/ucTK/z+s3P47dAi5Kz6QNafU2ZLRSWpGA0OyGrYgJfgUmYTQ/wZEng2/esqgJdZySzEVU+I4pnrG+sMp2NqXXF4dE+K6tdev022lQWclEkGFMzn09QqiAIHYSjqEsDtabXCTk5vstXv/o7fOP1L1GqgkuXr5DXTye1Xb58hYcP79PpdAj8HkEQ8pXXXuW5516gUil3HnwJISNUnaGqlDiaItAc7h8RTROoE5L5CS0PRJ0zPTsmi6YIAnAqiipGSp+ygFbYwfdalEVNWaYMhraYJSVID8KWj/QEvmNQecL6sIfvGFyjKFVJWszx24ZpdIIyJbN4RJxNKeuUeTImSidPPcenjW8ZvSyE6AK/DPy3xpj5E21DIxoHjW9xGGN+FvhZgAs7Gyaej3GdgPW1LXwpmIwm5MmcC5tbJPOE/so6t++8wbVr19i9vMXh4X1WVlZ4880bXL14ldlkj6ODL3DkurTkZWoMrs4RNRjhkBc2M2m1fJJ0RpLOSBOrKatKRZZO8b2APM3BbbO5+gxFqXDDkunsPmGrgxCGLIsQwhC2PBw/QLqGh/duMewHfO0rr/GR7/xDDFcGtLs9et0evX7I5uYm73jHMxgj2NrawhhBXmZIIRj0uhznZ0wnIzJVooqCNI7xLm7bbFdbLLK/IKHuvDUAACAASURBVOR4UuK2B8ynCUI49Hu9hcrGwtlNaHxf0uu0OJpY7M9sOqbfH1KVBVKA50nOjk9whytE0Yz++tZyQ6qUxnUlVaExpsb3W+i6Ik5m6ErRGgRL3PTTxnnJr8V9BmzlaDyesbKysqzSNLqRg8Fg2R5LU+vc01SGmo1sMQcfa5k11aim5SeEwFAviX92M8RCGqRHpSyBxfM9itzgSw+xaLcm8YTpZMRmZwX3d49x33id7mSGjp6+YEzuH+CGPrgOShnmWWI7A4uAo5G4ysuCVGvSumKep6z3h5RJhtcSrA2GlGVJv9ujXJAXGsml0PPB89AC8kW1KYoiau2gXcFpmjO48CxXn7vG2YN9vMAnkN6yu9D8na2tLUajEVprer2ehSPFCdF0Rpoky6SqaZE2cJ2mova0cXx8xGw2Yzab8dJLL/E3/sbfYH19yHhsKysNEeM/xni7v9MEWGmaLoO0f/uZ3+b7v//7mc1my3MwxjCbzej1eozHYz796U8zm81YX19/rM3bBNxN0C2lpC5LZpMRl9ohszS3wb1w0JWyOEhVU1OhjF46pzVOf41UpTFmWe2sqooizZZzu2n7NtAnYcB1HPvaIibNMpL5HFPlOLoiRDA7OmG0N17YAIMUErGwyq5VRZmVFI4l5TZBbDMvH2FrF1W7p5Aaz2vDNzjh89avj6riT0+grFyWeGwdeFonyJhHXac8z9/WYKk+h+du5vWN19/k2kvvplYlRVYxGPbIFpKW4lzwv7W1tazAnje0aVSJPM9jPp8zmZ7R7fdJshSFoN3pUS+w1a7rLs1Y7t+7y2g64cWX3kUtYN1r8+qnfoX5fM58Pl+QVW0V2Ak8HONwfPceX/xX/xrtOPjdLoPVFQK/xYWdi7Q2Blz8H/4io+NTPvsrv0YwMvRUi3gcUbsObkchpCAH2m0HXBd3cc0cYZ1SG35Bk4x94MX3cO/6Lb7yxS9z4dJlvuuj303a7lKpElNrhOvw4vu+jS8/uEt6dspKv8/evbt8/dVXeeZdH6DSGkc6BMKQjcb4xvC+F1/k6uoKN7/+Nba3LvDg4QG/8Ru/wT/7Z/+MD374Q/z43/ybS7hVt9ulyO1zJxZ7luu6S9jDhz70If74xz7Gz/zMz/Dqq6/y8ssv813f9V0Men2m0yn+AktttIaF4lOzpp6fqw0cyHEctLH7QLfbXeKba23Y2dnhC//+c7R6fTvHPH9JIGyec1VZaGOtKrx2y1YkxSZZMeHC9pB/+9l/yr0HX+MDL7+fOI7ROqYoLWwgDEMODw/p9boMBgPm8zmvvfk5vvjVz/Ce93w7vt9nNC7ZWuuRJjn9fpc4nuP71sxo+EyfLEvY2dkhPoiZzSZkaYrjWBvrIs9Johg/9JCLCqpjHE5OThiub9FqWSL2aGQrtHkS24BaFYR+F2FqKlXgVnZfFI7h8GgfdMDly5eIohnT6Zgw9NFYpZkgCLhy5cpTn+379+9xcLhHmqYkScR4bDswnXDAvft3uHjpEp3uXTa3LrG3dx/XdTk5OaY/6HB4eMTacIgxmk7XYsVd1+o5z+cxo9GEjc01qqpASp9aZ5RVRlkqHFchZYv79x8s9/vV1VWKoqTVChgMehwcHCw5IkkakWUR48kpZamIohlllXLv3h12d3fp9/vcvHnzqef4tPEtBclCCA8bIP+iMeZfLg4fCyG2jTGHQoht4GRxfB/YPffyS4tjbzvqWiGlIAgktVaMRscE7RV86RFIl6yqFyQ2hzyLefjgLgBhYEvrqmwCGYnntmkFthWZRmeUWtBp96kdswC157bEbyq6oYdSFf1+G993OdjfQ0rJ5tYlHATRdEa7r9FVjPYlGI2uFUaXYDSqypBI4nhKx++ztjZgdW3FvrcwRErJ2dkxna41R+j3+wt4g61u+75Ppa28URJKxscnuK6HFBbA7roe2sMS3kLPuupR02n3ODk6scGlK8mqlLqsqLySQAXkqXUTC/zCXltXYGoFWuMKjaNrsjSmaoWLIPnCY5tfg/uWDtSqRKkKoQ2e7+KwCJ7fRgTT4oo0nve4mH7DaG423iZIboKKZvF7Ug/5PI7z/GbbvGYZYDyBmWyCkKZifV6w35LZKrzAX7xngaoLZuMxW+0enf0Dtl1DdXaK9zbuQx0vIEFT1AolDOZcRc7OaZskKKWoMRSVJZN2um0kdrMztabtB6ANDhaaMFzvIReBSloWtDptqjinKmu8dmjJlALwHIJBFymsRbsxhiiOl4tInudLEmyTTDTVQmOsIU6WZfiOu9SObAKhs8mZ1Z4NQ56mXBtFVgvzxRdf5Md+7MfodrscH1uoSJqmS3Oa85i+/zBQ59H9ftrXT47m+jaBzOc//3mMsXrRSZI8dt+beXD79m1effVVpJTL6noTzDUB1nnlFYwhjRNCPyDJK4QurVxXXUOt0MJgHHAENBKOT1Zb7deaqioWQaZCaxbvz3ZDLF1jUT0VhixPKKanlHmKymMcUeMJAbqyhLlFcVajKOrC8hlY4OyFoF6QP5v7DY+SyscgVE8Evs37bmAc58l0T1aMOXdvzr9WPHFsqU70lnFOf7h+e8e9pwXxk8mYQHqk2qoL9Xo9PFc9hm8Ow5BWt7dcB6pKLSEwT5K/hCu5uLtLu9u1hkymplq4z52/FlrApcu7uItE8Pd+53PMZ2N6vR4vf+hl1jbW2bm8iyNdfuHvfZJQuOhScXLvPkprSkcwGAyRvs/s+JhOp8Pm88/w/IvvIjob8+V//RnGccawb5PrIssJ28EiEX+k+f4I0vboviyr45Vme2OTfqfPjVu3+K1S8cKHv53hcAiOQ1ZWrG9eYH1nhzcf3GfQ7aLSnOO9Pd75vg9Ta4MjJG5V4tVg6ppup8t7//ArfNu7XiRPU0ZnE/YOD/jN3/xNfvd3f5dPfvKT/O2//bfp9XocHh4uE5NmTWmwv3Fsg7g0jvnRH/1R/sSf+BP883/+z/mJn/gJ/uJ/9xd53/vex97e3jlVDh5T0ej3+0snwPPrvCOcRTs+XOKiC1XR7Xa5cOEC7Xab1dVV2kG4DATPF2GahLaBtgTSwfMNwlHsH9zlzetfY2d3i263x/raNicnRxZqZhwcYTtQVse4hakKykoxmc5J01NWBhesxbT0l54HrrQ43CxPULrm9OyYLEtIEqtG5Pse2qhlcusZiZTSat8rs0j+rWRrA7dyXUuMr3WF1mopl9bggV1XUNcVUZQzHGxR64qTU+va5weSrBDs7+/T6XRsYviUJ1ZKiZQOZZlTVjlSWsK770t2di4wXOkvj3u+oChskOvJAK2tFnSSRlRVSZLEhGELbSy0pNPtEAZtW5wJQ6JkTBxltFt9ytKKMBRlymQyZjDogxgynpzQ7XaQnqCsskXCFFqSXpYAeqGekZKkM4LAIwg8iiJbdJ6/tfGtqFsI4B8DbxhjPnnuR78O/DDwU4vPv3bu+P8uhPgklrj3HPDF3+9/GFPTbrsIFAf7dyjLisFqjluXXL++x+Vr72Q+P8IPDZPZEWFb0u12MSJHCB/PdTHK4wPv/iMY5ZLOj4mSGWend+j2t2i31pmcHlJUCUoL5tEUV2qMyqnynLm2lZ5eWyClQJqC0dFNoijGESFKVwStENdxELqgyOfUhYNsD0AbXnjhGYbtgG7HJ8tnYCRMPQ6zY6TvsHtxl/F4yubmJkdHR5SlYm1tg9e+8iqXr15hFp1xerpPPh8xXNkg9AQnRwfsXL7C5OyUjY0N7t2+xaVLl4iiOYEL8fSM1X6bZD7CKMWg36WoSnRVYbTCdSVtXzKbJQw6HUuY8zy60hK4tlaGtFo+2zubVIW1UMWAJyVa2ZZUGEhcF3zpoxyzaE85VlLlbQIYgyUslgtZPIOxO6eAtbU10oVda9Mib75uNrMmqGsWwGU16xxmrVnYmkXx0TwyqMXCAWZZocIosixdYA5ziiKnE3aQgW371ypnOjnF80LWV1fQX/tXuP0OdZZT7m4/9TwLCUdZxLhMKXSFytSSjNDIDwkhUEajHUFaFkjHYTXoII2LUBpZG0RdM+j3KYQmlQlRFNHtdKjygsp3mE1G9AZ9fGA2m5ELw9rqKijNZ7/+JaKDr7OztsH73vc+2t3u0gQkyzJ2d3eXjllBEDAZjSmKgrOTU2YTiwErqpQ8zx9LIjY3N4miiG984xu88ynn/tf++l/hAx/4AEop5rPYYpfb7WWrvglWHsPn/gFw5c29/P1Go7FrjKHdtnjLj3zkI0yn06VZRLNx9hbdll/6pV/i4OCAF97xzFL143wSYYxhZWVlWaUOpUs0GSMxeEKQRHOK2t7TdtvCF8rcBtf44VLKsDn/uq7Q2gbe87m93g6gao3j+pbg6zaYZcvmN8ZwdnaCGB/huBB4Vt88z3NcxwbYqrLQJCkFwrFwBKGhqmqEcO2cO4fRret6Kfv2ZDXuyWPnO0CNGYz0vWXVu3kGn1TnetTtefz7t6skNwx113WXNuENqef8qBfP/fmAte04lFFEIQWhH5DpinbPqls0Qf9wOEQLaeFYQpCmKZPJhJULnSXWVwhr72w8iVIlJ2cjhNCkaUR7sLE0OGnWnAuXLiIdh4Hw+Xef/Szv//AHufrua9RGE3Y7aAxJkdMb9HGkh2uEXSvL1C6BZUWcpkgv4NbRERgH74tfIuh1eNcf+jD/5V/7S7zx5pv89i/8PEII+m6H+XQGQLtvFnKAPCI88chk6REJWlqdcMfw/ve+izIv+Nz/9esoY7j67LP80T/2MfKy4N0f/CBf/tzvMJ5M6bdCTm/dxpcOWYOVj3Kq0RSRTEiznG+cnhC2OkvZzg9f3uVjH/sY7W6HT/+bf8N3fsd3sLa2xic+8YmlYlGxqNjmeb5c2+u6xvH9JQb1z/25P8ef//N/ns9+9jN84td+kvX1db7/+7+fcFFkaXCqURQtg1ln0W1p1posz5bztSnAeP4js5qXX34Zr92xHSCsY+ja2po1K5IOWWY7rsIKL9NfrSirjDTXfPQj38OlSxc5m95hMs7wXJfp7JR2u83u7hX29/cXxDOF74ckZQsZdqiBKB7j+xXlQUmnM8BxQTiG6WzMhQubnJ4e0+52ePPNfYZrq8RxTCdsIR2HoqhJ8gjpuMvzmM1mj6zRi5jpzM5h6TnkeYkuaoLQQ9eaIk8Q1LiuYDqdMRgMiGPb7RiP5mxvbxPHc5s8tFt0ujsIIZjNZjahesooy5wontJq+/R6Lcoyp9fvsHf/gLDlM5tN2bpwBc+XhC2Xg8MToihiOFjl3e95gflkShzHRPGEKJ4wm09A1MyiM3YuvgelapJ0wle//kXaHUmvu4YrIQx9kmTGbH6Grg1ZHvHqlz/PtWvPM4/O2D+IFh16w+nZPlI61HVBpxsihMNsPuXW7W9y+fJl3rz+zcckZ7+V8a1Ukl8BPg58XQjx2uLYX8cGx/9CCPEjwH3gzwAYY74phPgXwOtYZYy/YH4fZQuwraPR6RGq0kTznPX1TZLkiMB16PRCZrNDXL/DdGKJAEkyo1YpaZoySz2u7Gikk3F0eofx2Yhnd1+hRU3P6YEQZEXB2egIz3MxNOQ9F1fUtFuSsszJUsuI9T0PtKGsTum0XPJE0+n07ITo9UjjjCxLCP2Qrr+CJx1ODu5x8aUXSSKXhw/vsbF+iVbbYTQaWRyS0jz//PPcf3CX3d1d4ihl0O2xvb3NfD5lc22IKyqOTcnKsMNoFjOJMw4PD3nHdp+ySNjfu8fl3W2i+Zhkfowna8ajfZIk48qVK9y8eYfnn38nBqseoRe6txc214njlN1Ll3Ach/HeQ4ok5tqzV6nqGhn6fOHVLy/bs2GrbyEPYZc8K8iSHN+3qhoGn6DdYjwev61jTVmWS6OA87JRTfXmvMpCU6U6r67RVHmbnzcYsuZnze83kIZGUWFJotJWTtBCOaxFZ57FC6iGwfNc636UgyxdOl4bjKHT8un1NnjjjRv8F92Q3ESE6+tU6umqGidVwsP5iHmZ4ihNXVak+pEzVRNoKaUohCZKYtYGQ1b7AwLHt4F+mtMKQ0Ynpzi9Ft1uF2msUoJsOZwlE/rDPifHJ5Yd3etxeHbIih4wXB3yha/+Lu6FFa6XNV/60pdIkoTv+ZN/ko9+9KNkRc54PF5UJuymlMYxSZIwPjvDX7y3hqh2nkj2zW9+03Yi3mYhefbZZ5nP50sJqKZq1GxopXoENWiuxx9kfCvV5OY9+77PL/7iL/Kn/tSfojYWHzmfz5dkq9lshlKKT33qUxwcHDAYDJZJ1/nkK0mSx6pVrVaLdhgwnc6ZTaYUShHN5nTDjtVfLUryqqQ/HNDpdsmqR0GobXkqWq1gScbtdru2KraoVjVE2/Mse2A51wOhEI6LWMwHB4ESVqlASg8DOK5BSEGRFrieR6+3QpaUdMJHXZRlwH6ugvz7JS1LU6TF71t7a/mW57hR83jL/a2xEKZzsKi3u4dNJT8MQ6IootV6q8/X+ffaXN9u0OL2rRvsvPN5kiQhmk1xVU4rCJd407IoKGtYW+nT8WxHJUkSVhfQi/PrTaFBCwfpeYSBBGPF/p5U1KmNJjoa0fLbpCdjtv/Yf05R1nRabVRik9NQC8R0oVQTJwjHYKR1/KJUBG3bKUxzC/nI8ylC9fncr/wa3/bRP8ozzz/PO//aX+K1L73K/W++icoz/BqyvMDIGt+VFqcrDUY+fl9c10VJSV4VeI5LWedoFC9c3sKVPvN0zs/9r3+fy89c4+pzV1nf3CI/O6MTBGRxzHQyJvN8VF0zLEq++cX/l2x2YJMK4eCGLVw/YKUd4oUBKysrBK2QF198kd/+d5/h9PSUj3/84xwfH/PjP/7jfO/3/emlVnGTjDZauFaeU3Lnzh3W19f58Ac/xHd/9I8hhOAnf/Inef311/kLP/bf8PzzzxMEAWKR6DQQi/MY9sbVtjEhEsJq4q/0+8znc27evMk73/sBu/+Nx0v4TBzHuEKTLNSwuru7BGGLO7f3ELVL3XZ48PAeb7z5da68Y5WrV7fZ33tAsjVjNlfcvXt38Rxrjo8jNrfWkd0SlZccHO0ReCGBt8ZkMsPzAhtnZCn9QZfR6BSHgDiOWF1doahKqqpEtNrLNaF2HNbXNxnPJ5RFsTxnu35kuO4j4nBRFASuxCiBg8Z1XEI/YB7NKKuCNEuoF5yEsNViNp+gteb45HBJZn9ECnx6uGaLKRUXLlxk/2APVdXcv5+xsbbDrVs3eP6dLzCdjckLzcHBjUUc0CKKJ8yjCVsXtpjfnC0gJ5LRaEIct+j1WtTKMI+mHJ085PRsHz8SrL17jclkxPb2FsfHpyhVsrGxwdnomCzNuX79m1y+sksUz/F8W2mfTCZcvLjNeHLG1tY6eZ5z6+ZdDCVnZydkWbLgQcyeeo5PG/9B4p4x5nPGGGGMeckY8/7Fx28aY0bGmO8yxjxnjPmoMWZ87jWfMMa8wxjzgjHmX/+H/odwXGZRRJRGCL8kU2eUxRwZ1syyM2ozR5g5rlB4LmRJjNCCbquPW0asdBWBNARyl1qtU5t00d4OcPw282yOS0Y0PSZPRsSzU+oiQxFzOtknaLv4oYvGkJcFeZmR1zVO6OMPA0pZEBgHnRYMWgapDD4pWTZjOj5GujWnxw9w3YpBv8v29grCRDgmp+u16fhtjveO6IVt5qMJolZMZgcM+j4tX1CXGeOTE5J8yqXdLYY9n2e3V/GLGdOzPRxH4Act5rOUy9u7FHpGpWKEU7M6WGdr9RKDjT7zLEFpCEKPWmf48RH16CFONqGcPGDVjTm48yWyYkpy8ibl6CZlMqGDYsV3cPOYli4ZSFgNXFpqTDF+gIlPyMd77N34KvnhN1lvVbTd/Kn3cn2wQtsL8IVL4PmUZY4QNY5nSRemNAROQOhLai9eWopWqsbgonCospSWJ0FV5HEEqrKqIarEFQZV5gz7XTQGYWoCCSaf03EqPMfBcxx0VVFmGdQ1nW6Lbq9NXqQ4LhRlRmUmFOWUOq0o44qw0yfhjBeijB6g5zFV28N1n86CLaoapTTC9ZgUOYUvCRzHVhzzFCU0cZVRtSWH6ZS641G6hrosaRnoOB6dTg/juDjtLtHcwmvyvMRogRAuba9FleYWt5XMKeuC1VaXw9MTTjtw43iPo9Ep07zk4GzC4WjK//np3+L//nefRWUJoSvo+JJ0NqFKY7IkZTaZosqKMrft3DLPUWVJ6PuEvs9sMqHb7aBUhe8/PRFypY9wpE0gFqQzR7rgCJSulxvZ+Y/zCgjn4TNPkvea4+d/p3Hdatz7tHpUnWyqHhYyUiClxbnJRYXIFfDFz/8ed2/fIvAk21ubFEWGdW6qEcJQVQVxHD9mHVvXNSro4YUdZnt36JiKzuqAQmpoS2hL3LZH7WimyQytUoQpMHWGMAV5OsWJI9TpAcneLTrCQVYOoZD4xiGdzKFQOJVldhtjKFVFUVcIzwUPHNl8CBwpcN0BCG+BmwS0g1tbJQzfddA6p6rn6KokkC5GVeiqROj6sQC5+dwEL+eVJXzpgq4RRuMKEEYjHSuRaGrLezC1Xojz18sPXVfouqLRq6wNKEcyz8vl/TwvP1jXCiGsBa/jCFqtEGM0da2Wn4UAV4CDwdTKStmpClyHO9dvImpLEE7yDF1mBJ6LdKDd7jCPYsqspqpiIGU49Nm+sIpHjef65GmJ1DHp+Abx0V2iw4fcv/kG0pGo2mE6nVqIRV1hqhyVJ/hlyZu332BEzulsRFtIHEeSlxVVrVHaUNSaeZohvJCu8PGEJUd38Ak6HRxPUmOTdc9zaQX2vKVQnF1/ndbkjMPDQ5SueeY9L/LuD36Qsh1Sipq0yCjKnKzMKaXV7TaO/ayMwjgGUWQEgGs0RhmEcCmVoKw07aDNlc0t9t58ndc/8zl2L10hRVCicYTm7M5NivGUftilUoqz6IxI5cyrjIqKqkqo8hlFmRHNJhzuP+R4f4/D+/c4OTlifX2Vv/yX/3tefPEFfu7nfpZ/8+lPU2QZrSCABWG0gaWdV2gqioLKwMHJKVGW8z/9xE/yE3/n7/JPfv5/4+/+nU9wfHSI70l0rRDSxfFc0iJDUZGrjCIfMTp7YJ1ntd1nijyhqDVH0znXb9+hVgWVimlaIFmWkqRj8jrBawnSck6tM4zOkU5NUc3Jywlr6+sMh5scHoypVEqrNaA0FUHXx5UBrXaP2TxBeiFxUuAUbULTx3NaSDfgZHxKZ9jndHqGdiqCtk80z6iVS5Yl+IFkHk2XDnNlXdDq9EjzklZfkNcn9DW06oJ+YPBlTacdLq+H0TW+J5lNJ8iWbzkspQLjEEc5eVYgXQ9V1UjXYzyaUBQJQeAShA5B6JCkY+JkwnhyTJJOmc6eTlZP8wnPbj9LaEJO7h/RcUNUXPDm57/Kdmsdk2qqYs40eoBSU1Q1I40nOFg33Sif01vtsne8x3BjFe1qgm5gu85eymT2kLJKCAJ/sWZojk/vUVYJlcoJW4LR+ICinDKdH1CbiOl0TKfT4vr1b3J6esj6Rp97ezfJi4iTk4fUdUSeHdLtepRlRJZNSZIx7fZ/RAm4/z+G4whW14YcHOyxtbWF73u4ro/WlZ1E8yntlma4usLh8S2yoiAoLQ5wuNri9p3XcV2XTitA6YjR9CFaa6sNqGO8wKescmpdkcclWluFBItPsq2cMFTUypKWamU1b3VdkmcxQRBwOouWxAyE5uHeHVY2c4yuaLmak6MJk9Ep73j+3RwePqQoLCRgda1Pp92zLfA84fDwkA996EPESUaWlkRzW8nb3NhGa81kHBP4XXZ2LrG2mnD9+u+xunXRKlcEDuPJMaeHM5555hlCP2DvwR2Oj+/itlrM1Jh3v/u9ViGkTDFacfPWTS5evYbnSb7wxd8jDENeeNe7+MJnf5NOp0PftFgddqmKBK1y0nhKt9slmo2QOscUEV7HwziKuEpQtSEZj5FvIxOj6wKBVdRI4ymuY6uMTu1wvG9lhx7cOaHbG7B28SpS1kjf42xs/2+ZK4JAWkyWKlhdG9o2FQ5lWRBFM7rdLrOZhRHE0RSjO0TTMfemU7qDIdeuXaMoYTDsYaiZT+esra0ReJI8TciSGKflA1aLcTqb4LgK3y2QqoDZDD/LmJ6OuHf6dDi9UiVRNCNfqGpkWYLnWIx0mZdoDI7rEEURRZbjehI8Q5ylDGSLoB0iNBRViScEGxsbTCYTVnuDRSCouDBY5fBwn347pOMFFGluJbFWOvzeG19bYBAVpbZZsdE1ew9v8nP/6BbP/eQn2NnZsd2WmXVsOjw8tsYzabKoMOqlAcDJyckSIvLDP/zD7O7ucu3aVf4W//Cp5/9kYPtkdbL5/skqYnPMtuzf+rPmted/9/yx8/8nDEN+4zd+gx/4gR9Yugs++f86nQ5HR0ecnFgMf5pam/KmG9FU4rrdLlJaofsgCKxWbqUodM187z51Mkd2e5gss+9bSqQxeIvqZ17U1GWJs5Aw6tWGyqmofYHstSlFhexLxmenFsoxDCiqHCEFfqkweYJvDJ4WiDJDuCEaC6Goa0NVGWRgEKLBnzY6vgIjHGs1bVyCVp+0yogLSxCszKOK2/nrCI+jxB9Vid+qK90ENU+7H09ec/v1IyOOJjh+8t4+bV5IKR9zEm1a6m8ZWhHNE8LAYx4lXNjaIEriJYSm12/Tavv4XoeynHB6fMQ0q7hQavqbDmFnlTAMgJRoOsMoj8Fwlay0UlPCdRgOekjpEM/mdDst0iTC6bS5fOkiXiM55QqyJF12yM5DyAYrQ+bjKY6UthSlH8flNwlD6AcWr1yWTEZjfuu3fot4HtNqtwnatnv0Rz76EX7vM58li2LyKKE3HCCUtvuYK3GETTRdA5zD68Ki++Y6VLrGwdBfGfKu4QBdVCSzKRd2tkknZ/TbLb74uc/xX/2lv4JyJPduTxiNzyjiMcaYpQat4ziEng1ier3eMf2cXgAAIABJREFUQq4r4vD4mNXVVd7znvfw0z/90/zUT/0UP/V3PgHAxz/+cV555RVefPHFpfdBAw/p9XqcnJwQLqQA53MrZ7a+vs4n//4/oCgKPvWpT3H79m12d3f5nu/5HjzHYXNtndH4lOFwyHgSsblxgaoq8IOA6WSOMRpd1zxz9SpXLl+mVoq8iNDGJmZ+IKlnFVlesTIYsrW1SVHkmLrmzt2bbF/YodMd8OaNB1y6dInrt/bZ27/D+tpF9g5uAmZhs50hpeWBrK2uM59Glsuh1KKqeXEptenLgHKx5oRhiOy0luTihoDcQMeae1eWGU54yspqiyStEbkBLalq65a6ubm5hJkopairx3kWYbeLUmppItXv9wHrXtxq285Lr9fj+Pj0MQnEpw0L88gXbscWWjgYDOj7Pforfb7ytVfZ2t1mY2uTPLN6444UtNshwqm5d/cWGKtF/rtHB+zsXMJ1sG6DkxOieEpVFZRVyvr6KienR/T7lohXljkHh3sMBgNUXFJWFhd9enps10PHupLev3+Po9MDHDS69siymG63TZLEGGOQ0iUIAtI0eeo5Pm38JxEkAwswtUapilbbR1UlWR7TbltdUm0Us+gEx5FIr2YenRCGbaTbpt3xyfIEbTSDYZtczSmKgqKMkbmmqBzqWmGzSCsureqSwLOYtKq0i0ClFca4VDqlzAWgqXQNRpFmVvMvy22bXzgKITIL/RCGfidAVRllkdr3npaAw+HBPi+/fJmHDx9y9+5dtre32d9/AMJnbW2NBw8eLCf4oL8KOKytbRDHMXmRkcUJavHwzqcjpqMT0qRElTV7Jw+Zzc/wpcPm8Cr7pyf4UlAVKbduvs56y5LO2u02cRxzfHzMM7sXl5vJ6uqqJULUFkta5AmeFISBlWUin6HrgiS2VZWySJjHKcO1DeL06ZXkPIsJA48knpNmGUHbEqSCsE2n7YEuUMWcztYWqqiRoSZPE1SZUmQC4bpLklnTEq+qCrnAB553DquKlLPTY6YTyc6WXSxmswlFkZHn1sqyrmtm8zH9QQdEjeMa1taHSAeytCDLEubzKf1Bi76pCfICyhJZ1+iywPD0BaOqFVmRUxmNI10cx6UoMnDEUqLMFQ5RElPlBe1gYQktIK0KHBXg+3ZuK21b9P1OlzzN6He75KrGVIrN1TUOTw5tu94IhOcQi5K7Z/uMxqf4vRC/G7Kzs0O32+X555/n6tWrbGxskGUZRVGQ5zlJkixhAM11aWypmzZeu93mh37oh/jO7/zDAEynMaz8/s/t+aD3sQDsfDB8bpw/Jnh6sPXk108GaE3gNBqNuH///jJAEa7zlv9bFAVXr17lxo0bHBwcMJlMCBdC8g2xyAabZgk/WV1dtdfD96jCABVHxFUJU6szbbQmX1y/xq6nEnJJrKoWDHuduqBqJHD24D6u9KmKjNpxML6/xHAHrqRWVmtd+D5d6VA7chGcCMAGxQZbITK1FcQDB1e2aISFtDYYI5CuNU8SGJwFfFibR8YLTwa157HJ0nnc1AR4TFuYp7y++f1H3z869qQO85OJVPPZeUpw93YwDVNrVFFiVG1JyVpYUyDhLNwFK0tUDmtUVTCbzTg+HVMD3bVthKlRqqLWFUHQolxUNFdWVqhUia6gE7SXkmGdtg16pHCWGu+u41DmxbI1PZ/Pl3rGVVURdNrkZYEvHTQ20dGut2yXn6+q67qmFdg5M5/OEJXGDQy6UhZOkiasrKyi8hLhWue/sqyQro/vhQujDKxhFo+bMTXQmOZYc00Ha+sYrWh3+0yPDqn9kDJN0GVJb62/IJlbY4nm/TYQu3ARROWZ1ZnH1LiehV7t7e0xHA5ZX1/nQx/6EDdu3FgGuT/yIz/C5cuXl/exgdqMRqMloX0wGCyhSIHnsrKywp/9s3+Wmzdv8gu/8Av8+q//Os89d413vetdS0Jlt9NHSh/XbezcNZ50mU7HnJ2dUBQZrVZAltskpqxyXBlQlgXtbmsBXXCpigzR7lAUCXmR4HkbKKXo9TsY9EIVw2G2kF1roFH22sqlpfJ5taDz+P/zz0mTFFa1Wu7HDf49z7OF/J8NblM1pqU6pKmh01onSWtyVS45JHme0+/3l5j1JEmQwuK2g3PcgiaJOz8X5vM5/X536YDYQFmeNpRSBK7ED+08TjJ7jr7x6eouUjq4UqBUeQ5SuZDnOzumqorFHr7oHlcZs9kErRW3bz8gjud0usECRqKWxObR6Iw8t11C1xULqKVLVRXL9UypApDkRbqQwvXQWlGUBa4DagGxakiMrvutqx//JxEk17Uiy2PWN1ZwpUFKKIoSx9EgFJ1uB6MNymQUZU2a5GgtEG6fsoqIk2qRnQobABuNqhXD1RZnR0dIKekMBsRxRbmQLzPGp6pswBCEHmpxXEqJkJosinFEiXQ8qiohyVKMaNOSLYrKELYNRXxKmcSsr29AWdHxfPYe3qLd6qIUdNo9ZpNjvv6NrxCGIRcvbVEUGQeHMwbDdZJ0SprZKqAlmNmWy2Qyotvr2Ac8TymLjFYo2N+/TTqf0G71mU1PieZTppNjOq2QZBbiOxWzswNuvvFlJuMzuheuIoSh3+9x984tOp0W0+mU0WjEYDCwi7qUeG5BWea0QofNjQHT6ZTbt66zs9EjzVOyIuMd73gHSivWt7aoEQxX+jx4yr2cTw6ZTqc4fsD65hbtVkiW5qiqotvvIx2X7d0rhO0WtacYnxzheQHrKytUteLk5IizWnHhwgWUqmx2bwxVXREn0YKokeK4giqZUGVzJnHMxYvbBO0WfakZjY+Zzy0pQWvN/bvX8dya69ev89xzz9Fut5nlOUK4gCBOpgxXA567P6X38AiVzcHYh6usnl4xPz47BjRCQpzZxVGjqYqKUHoIY7GP8ygi8H221zYsqQtBlKXkqmZjdYPA9/G1wPclVVHSDkPyNKMdhFTa4h3XhiskeQbaEKUR+0HN7ivv4x9+z//ItWvXmIzOWFtbI8/zZYLRfOR5TpZZDWRtFOPJGbdu3WJnZ4erV6/y0ksvsbKywnd8x3csJeDiOF8u4k8b5zfgPyje+LHxBN70yeD4yf/RfN1UKH/nd36H7/7u7+bw8NAGr+feX/N3XNflIx/5CN/+7d/Oa6+9xvHxMaPTo6VZSiNXl6a27RtFEVmWMR6PCf3QFrvzHJNlS4OG82S/pVnOgtzWbETGGFquR+CGBF4bJWtwwTUOldYUWPyxEYLIc5fJYHN+0hGP4CiNWsjCkMXo5vwcKl0tFQ/sKQuqWuKWFS4gjQ2eNRrEIjB9JEEBsIRc2GusHwtegSUvoElYzgezb7mlWuOIR9e+KQA0uMcng4ZmuIvkuAna326jBnC0xndd7t68wTuee4H9wwOKCg7yffxAAjWtdsDDg9epkgxTKoTKiE73ODl6yEW/RaVAG+s2Nx5NuXT5MkqVlGWBH7RwjMVj+55LmsTUqqJWJZUqGfSHXNhY596d2/S2d5Z4WSEEnU4HYww7Vy9z+wtfwsXgaAPaoIVeBkPNdc9TSzrr9Lokqa0gFlXF7CRlc/sCw06baDqju7rKaDxF1zWZqnnm2rMIrLV8tbiPruchzvEBmo9aP/5M+L5POpsyXBkuOiEOIHCril/6pz9PMFzlQq9NXsT4nkvtQFVZUpvWmiSy5hNaVaRxRDSb8saN20gp+fjHP44QgoODA7a3Nvm297+Pb3zjGxzu7/H3/95P4/s+3/cDP8SHP/zhZZDXzBPXdZfqFVJKSqWJEluFvbBziX/88/+Eb7z2Gl/+yqv8Lz/zM3S7bb73e78Xzw9ZW+/YIgWaooxotywcTwoIPclsPCJOp2SpwvdCpNcnyyMqnZJEtlu8vrKKMArhlqg64wtf/PeMJ2ecnu0T+F267YCHD/dodzykhGieLEzErPTcbDah3+0t192VlRVbaT7n3tg800VR2PlU28A4aLXeYqpSLmQNs6JNlNZsre3iEpAlMSXpkix93m6+wWUH0rPqRq6g1opuzyYf82iGdD263S7wqEsUhiFxHC/x3U997hYSrX7o23UwW0C1RM3J9AhcxUqvhePUj8yo2oYk0RwePSDwQzqdHr1Om6KouHn9dZKdHYbDIQeH97hyZReEoZ7ljCc5aZbgOj7tVt8+W93QEipTWwA7OT1k0F9fFrpc10V6LlpXFGWFQNuE2REYFJXStNoermtI/wBmIv9JBMmO49DpWB1i339E5goWEm2e1IiG1ZnnVopMLNivTkWna2WgsiRC1Q4a+8AJA9Qaz28maSOZUiM9277XWtNqeQsyh4fnuRR1hiPAdQx1lWFqTa0Lygpcuai4SImuHYyukY5DEiW4QpCmlgSwtrqF50lOTo5p99YWsicJKysrxHFE2G5ZlmVoz+vW7TfZvXgN6QkqlZMXNdoUi/etqGvFfD6mSCNaAs7KiLos8aXH2toGvnR5cLLHneA6vU4b31tnMOgRtjskSYLj2MpZp9tlNBot5Fxsu6Scx5xOzuh2u2TJnLrKEUYRdrvUC8epKMuojKG/ssrNmzfZ2Nh46r0cn50ymUzY3L1IGLjUlbU/zZOUweYKwjh4novf7vDgdI+WrqkKQ5ZEtLodqqJA+lZCKAgCzs7OGA6HGPGI1NQEKH7gY2rF1tYmaRozXF3l8GBOlqWAWShZFEjX4eaN60wnY/IsZWU4YDQ+w3UkRlslDGNq+qcR3jwhLiKkZwOCXn/tqedZ1wohrdKHK20loFgseLgOYiFx5Xl2QWq3WnQ6HSti7zporAKFqTXtsIMwYrnA+YuquRt4ZEVOu9e11Wdc0nnKR//rP83Ke6+xurnO3dt30NqSS40RxHG6dDIbj8ekacr+/j5nZzY43tjY4Pu+7/t45ZVXWF1d5bc/8/9w5cqVt1SCzwdObzfOV0X+oHCL3+9vPu3n56tjjuNwdnbG1tYWu7u7TKdTS/6U7lte67ouZ2d2br/yyitW47vKl8FKtUyaxZKoFkURcRyTVBZfLRfQrDia2/a8MSRJQkPQFEIwnpwsSUoNmx8tcGuPNM9IdEKhMjxtA17P85bBfvO+m8qTEAIZ+MsWdxME53mOwMFx5GKzlSAF6onrU9U19Tk8uL0mzeb7KPh1nMftnAFbgT13D8Fav75dFfhpSY45J30hhMDot97PJ1/fBA/nSVlvV012HWh7IceHR1x59hlUWWGQKFUvrGwLknTGrQfXubp5iXanw3gyQlU5eZGSZSmu6zNcGTIbH9IfdJHSpdXpcjZ9ZGyCsS6qWZrQWqgljM/m0MdC8E5P6W3v2KAkCB5T6ml3O48k94zGWehCn1fucRwHBx7T9NZaozyH3d1d6tI6YXZMBxkG7F57BleDE3i89+UPsLG2SVEUvPHGG9y/f98STs9dv2b+19ggyHVtq7nT6aC8AE8rqloRpwlrgz5lkvP85V0uPf8CB7dvoHVNvagIng+6DdY1s9YV2ig83+XSpSvs7OzQarV47bXXlvdKL6AkQgjW1tYwxvCrv/qrrK6ucu2adZ9rtPPPOy/WdY1GUCV2PfMCj1t37vHcc8/xzhdfYGVlha997TV++Zd/mXdce573f+Alut02eZ7aKqZfs7qyQhgE6LqmVoqyzKkqvaj2l2RZwrC1siQBq55inIwZjU4xWrC/f8ja+oCTkwOE+/9R92YxlmXZed63z3zuuVPMGZlZWWN2V7Grqqsqq5vNYjdbIptsi2yAotj0QNqSZcA2LdPwA2GDTzb8YkDwgw0btmHLDzIMWlJDJiyySaLJFsme56F6qCGzMisrMyJjunHHM0/bD/vsEzciI6uKEiGXNhDIyIgb955p7/2vf/3rXxZxnGFbLrKWzMMQWat56zpeC1D1uqLZYd3xr65ramrK4oTVr+sTRyEdYJ94OJcnmS7LhrIAs1Z6Yr/GkF57f13XZbFYUOcSIWlZYcdxqBurOGXHlqOK15WHfi2rtoW7arwkz60R0SOKIhxhttlI7TWNKcnLjH6/i+c7bW2HZVmN05WyvqzKgrLIkLWjcIGsKPKUJI1I05jZfEq328HzHJIkI01jfM9AUlEUJaLKGx17TFnqYFPZQNZSNWFCWBgmlEWJ55p4nuqCnBUqy2BZZnOv/jVjkmtZYXvqBvmuQ57E5HWNkK4qiEhDgiAgcLtQLy/KVVvsFIYhvV6PNC8IPBWRWr6BFdjUpqSWGUWZ0usFxHEFlAgroJSq2CKXBUHHoTRy5uMQ33WJsgTPcYnzjJ7rMI8XSFlilDVpWRH0hjiOwTSaUFPhez6uaZIXCWE0od/t43mC4+g26XGKzAoWc4/ZZEqcPdpKBy5fvkyvb+N0S6bhAauDIa+/eh0pwTEz7tz9keq8Jgx8z+Lw3j2uXLlCsL7ObDYjDGOS+YQrl9YxSBjPJs2CXVJkMbPDO7iGRVXkLMqM6c3v89CVKyyyGDe6R5pKVjcus7N7m6QocT2bwfqQiprB+oAoSri7f8zmxjZFFtLt+ljWAyZSNqYkxqoK9t+6hdsJWF3b4GC6w/b2JaSs2DnaZVAErPe7iDzj5e//kCeuPknQD1hbX8H1BHVVUJVgWQbSSKnNPofjXYSQbKxtMlzdYP/2bYbr61Slmviz2TG25ZEXqbI8mx6pgMARzBYLHnviYYRZEyVzsG3iaExt5SSGJN69y9rejyERHFc2drKgFhbrf+vvnnue+4tj1SWqrogyVejld7p4hkqdH5cxYZZwYXWDnuvjOx6di5swT3H7gbKeizMqKSmBVcsDw8Ed+iSpkrLkpkfgBCziqXKj8AVZ4fC+n/oQiyzhOAxZ7Q4RnkdeKEZmPBnz1ltv8cqrP+DSpUs89NBD/Mqv/k02NjZwLFUlniQqGlcekinr6+tKq9vIFlxPpVUfxChYxontFMZJu+Xl1z9Ig3pKbiFPwPV5cotl4KVZGMdRi/Cf/Mmf8Ou//usqaG7cGCSnQReo+2PaFkmWkjRZiRZ4GRama2FCk1WADrCyoZqHnmU74SRQW3Za0f9q0Lvc3EEDHw00tMRimaXXPtVaj5llGUmSnPqZZrF1Kle3ap3P56caqhRFgdEwlro1cFmWGMJstdbax1ZSn7r++pj19TOtJQaMEonEFLVq82poRrhqXy+EoFzSQDsm2IZFES9pJSt9TRtWTQiquqLIcyZ5oSQPRYkQBnUtUabQp0eORZ4XHOzeY3/3HsIUDCyDNM0osgLLEuR5Qd/rM4sisqqiv7amWtqyIJsfYrtdxtWc/f1b9L0h4XjEsNelYwlmiymy14WyQFLj2RbSCkhETX8wYL5Y8NgzT/HP/sk/5aGrV1UVf9Mspq5VDcbq6hrScDCymtqERVnQ9zvqPpVVA5gLROCTVxVFVVLJWlkZ/uLf4MKFC3z1K1+hFJIkS3FKwXQRMi8L3vcTT/LFH/yQixuX+MiHX+SDP/kRPvKxj/N//IP/nePJjEcffwzH9whWBvhBB1G77TPi+6qRw2j3HsPBKo8//Tzf/urXOJgc07ccbr72CsONVdL5HKOCuBZUFYwPj+l1fOq6VAWSlkXVuKcYpskHnnqKoij47/7+36eua5566imkVIGY73ea9Ua1u5d1xT/4X/8XqqriV3/1V7l27RqO6SANSZJnVLLGNMFsvMeLLG+Dvr2DQ4QQXHvxJ/nwT76kmrzcfIMvfOELjEZHbG1t8eyzT2NaDhiS7sDizbs/ordas7b2OHfnd5hMDylrj6KMmRxPmM9ndIM+i9Bufdbn8+tKn+vXZHlKf6VPXoYcH+/T6yqZ53ihGqQURd3M15q4lmxvX2axuItp9kgzyDO1NueV0vtWVCxSxdqKGhzPw208lPOywhAmhmWSl5GypK0t4iTn6HCKbbvYposjFdiLFxFJqJq4WIapnB5ETVGEmKZLGuYIasIwZDZbcPHyZepc+S9TS+qywnN9hMzYWhtSFAVhmJy77ndtn7IqMEyT4WDAbDaj4/scHO3jui79fp/de4dK0tIEALW02+eOWnJwcA/ffwTHFfgdgzSbUYzmXNhax7UtptNpQzwo15KijJnNk1O2f0Ioea5hGCThsVqfqhzHtun6HmESk8sKquY65gJL2PR6/VYS0w8G557jeeM9AZIBLFNtzGma4TkuA931y7YpikxZbOV12y1J27gkiWKDtdhcp5tB6cS0EL4sSzzPw7Zter0eUFOWSjsahiHdbre1CQJa9kZvfjqdluc5rlDehYiaWpbkuWo6EEULCtR7FlnGaHRInhYE6321QSYpsqpZG66wf3iHhx56iDzPuH3nOsfHxxyOD1lf2yRajDHMkl6vR52k3Ds+Is0zekGXNMsRRsrR6A55MWA0GtHpdFTBSqVSd27HJykzjkb3iKKI55+/xptv3mZ9o08uHYJOSRwnWJaLYwfcvPcj3ve+q3QCl8EwYDIdKT9EzySKZ6Rpzgc/+FOMRmPevH2DwcoatvOANLs0ee6D15hNxlRVzfr6kKrK8XyLNJkymUwQ5MRRxfFoj63+Ck888QSdwGM+GZMVJY5tYZsW0qxxXIPZ9JjHH1/lzo05w8GAKp5w940RSZQQJmPCaMY0OuLy5ceYTg7Y3t7i+PiI/T1VwFnLjM2tNXZ23+K5557jlVd/iLQgWUxZ2dikqk0O4gVF5WNTUWVzMtdiYa8y3Dm/fWUla6pKsWaqOx6YlkVdS6VXjmNmkwlXn3kcWwrKvCCJYmzTIksSorxgY7iKbVm4totpKqZqMp1iNkz6IovILQuvF7ByeZN//tUvUj59gS//+HuMD464uXsHGwMqWvnEhz70IZ555hn+9t/5dfr9PgJBkiZNtzfFVNq2jev4JHHBM888Q68XMJ3OkVIZ/s/mkxObsg/df+6OY5PnTXczTlKDugnAOzHQy+NBEovl32lwrJnWP/iDP+DDH/7wfbKKsj4f1D9I7/wvMrRX63nHejao0GvJWY3o8r/a/lBKtSm4rkuv12v1iWc1jPpvNfOmAxvLstpub1JWbSMC7dShdM2iZayrqmr0mqpdvAbTujuj6qqlfqa7yaVpSpXnHI8nROGiDQhOyTUQp/2UgcD1EIaB0Ug21LmYp5grKZXO9vj4WHkc17prodUGSfq8jbrCFBDPI27/+HU+9omf5TiP2Nxeb2ygjukOe2DLtilFEicUwOvz17nymIPnJ3gX1uj6XUzX4e7+PeZpiuX5CGGwN5k211sBGykl9XSMIcHBYG1llYHvk2eK6SwyZUU5n40ZDoeKFfUtJuEC13fp9Du4vYCubWMbZsNs5oxHI3X+AtY21rl8+TJhGPLyyy9TliX9oNvUq3T46PPP0t/cxPU9bt69w2IcsnPnLr1uh0gYdLtdailUZ7j5nNFohBQwHKzhOA5BELD7lso8+a6LY5tsPfIoL7x4jZ2bryMNyb07b7H62joDzyMKF/ziX3+Jj3zkI7imwc7tN9nc3OQ4VkHdD1/5MXd3dsiyjO9///u88cYbBEFAVVVsb2+zv79Pp9NR+1jDKOs91XVdDMPg937v9/jMZz7DR3/mr/HSR3+are1twjDEsrw28NbPeZZliEa6oJ+dsizZ2NrmN//eb2HbJvsHe3zpS1/izW/dAmq63SGWZfAnn/sLPvVLPapyTpJEVKXB6OgtsjxmY32TNAuRYsDB0V3KMlfBpGOxt7dLXdcKJOc5lmW1/tme5+E4Trv2qfomoeoePK/JFiiNrsYWeZ7j+34rXep2glau4zgOWVFQlRm9fodKmkDVSsJ0QK4MB7xTuCRNUwK/g+/7jEb7WLaB57lKt2ta1JVqrJHnOckiVHhhaZ2R5NSZ7lp5vvODqi1y25be+ri0rFGz4FVV4freKeIFYDKZtF0ul+VXopFx5HmO3WTQVLOUql1T9fqi+ywIodaZuHkGDNsC02C6mIMQqo27ra7ZIgqbYv8ZFy9ebLXz73a8J0CyhHYh1EUBuugIUbdSgW7Hay+cbmDg+367GenJlKZJm6pc7qqlGSe1oTURvW3gWjYdVxVAlFneMCgqRak25hrTUhtCVipzesOEsi6pZIWQJ9+HmYrCekEPUUuKOqXIm4456YI0TVlbH6BN68fjcVtRKsmYzg5J45hep8/oOMaqIrI8pqorkjQkni+wLIjihE5gUZQRSVpQlOBWynQ8LlQBmWFCFM948/YNJpMZRdFl49LjLMI5oAr6RqMxHd/i6PAe4WIMMsWyDWSdU5QJZZmTZjFhNGdra4ODgz02t7cQxvn+wVpSYIgKYQqqIiXoDxCjCteFTsdkNIqwzIBBv4vtCO7eucNDDz9Ot98nO56qNFGlUlDTyYiKlDgaszYM6Pe77N69w7AfkGUF48kBYTTB7wYIA8JoguNeYDo7agB+QrfnMZkmBF2Xnd3bTGcjgr5HVqZMp2PqSqVpU2+AlcaYAhZ5ibP9EOXx/NzzzOryRD/WgIQyU9ISw7EpxzmDfh8hJVVeNoUhGUUUsbqyTlRHhI037KDbQ9QGSZoiLKUztF0HL/Apkpi9/REX3UtsbGzytXDMwfVXWXE6PPnUU2xubPDE5Ue5dOlSq2v1PK8BwVnbeEVpxxSQxxCq+KcssGyDLM/adt4qdXq5BUB/eM657+8fcPHiFmGYUCPblsL/Uvrktxl6/mqJkGEYXLx4sU1tn2WPl8d54PjdHud5rzv7Wee9/1nWfPlvlv1d9ddyOvtBx6Z00/Gp/2uHDh08aDBrWScpU725nO16p6+h9lLW6VNQ62iSJCRJ0tZpVFXVppLn8zmzqQqk4lg1o1ksFpRlydHomDAMW5CuyYGqqgjjuGU0a6mYJr/RYgIUac50Om29rFVntPsDH5FVZFWJKR3yJOX6D3+M6HrkXQU4XCmoooTA8rEqdS18QzV58WXBw9uXMC2HMsmwa4EsS4KOR8d3MRwXWYPRpM49zyOKIgVobEEaJ2RVjVgIOitdXv7Wt9jY2uTy5cv4nQ5337zdswjvAAAgAElEQVTFYjjk8cevIkwDw7YYDvv0Bn06K6rrm4Hg4OCAIj7xyC6qkpWVFZUpqUrqSnkiF0WBrGrCJObOnTuI/QO8XsDG9jZFrAoLKQsWszlH+wd0TEEUL9p5XyOZH0/aph66bbPjWtiWxb52c7FckCVVXnC0f4C1uqruSRIyOdjDMkBUBdPDA7zNK7zvyhV+6mM/w2Qy4dvf/Q7/zz/9fVV83O+3Gna9T2tJxbLuXj/zOnPxh3/4h7z66qv8h//xf8TaxkabdVn2YVf7d9U+o3rOmMJogKlDvzfgU5/6FMfjMV/7+lfY238LISDoDPnRj3/I6mq/WfMShsM+RyOlfa0rSVVlhOG06YpnIGrRunHked6CfF2UpgPX5TbuhuE056fnqGykpKLN4ABt0yE9r4JGjpdMT/x71TkqyU1d1AS9Aa7rMjte0O+rmqJlb/GiKNoCQ8f1T+QQQnejNCmrvJ3/usg0z3MkOVKKphDyvH57JxKx5c8zTRPbtdoslHKOiKmbNUc7b+jiT9d1WxmJxnzW0jV1PLfFZycNck5n7c4GDFr+oZ8Tq8mW6c9ZBupvvvmmCnoal493M94bILmpyq5rsEyHyfExZW0oLVFVMBz2W7ZqPp/j+z5W0xrUNE+6Jy2biusFTv8/ztJW66MuvGrjahkmgxVVzT5LMyzDxPYUSCvLkqphXXzXo6gKVbkpKqKyoG4msDQtLE9dSs9UNzkt5ggJXs8hXEwBcFwX1++R1CnxYsTR8Z12cypi5b3reR5ZnDKd7AMw9FziTIGRJK4p04wgUBvL6PgAy7Y4PNpja2uL0dFdZdLuqsr5Uszw3A7Xb7yMZTnc3Y3BtVXLyDxE0qHX6+OYHsfHR2TplI4v2WtsVRA97ty9yebmBUbHe+R5AkbGfHHEm7fH8HP338ut7VUsy+JrX/wKHb+L7TzFjTde4dKly3z/O19qJ9nacJ3d3T0uPH6Bo9Et1jY6JPmIsqjZ2SlYW7nA1vZFjic7uJbgK1/7PE++74Wmi5rDIh0Rxgm9vkeaQ5aH1DKhLOccHt5md/cGRZlS1yXCWKMqc6bHCxaLplpbdohz5R8q0zmFa/EXVc5Lwx7Ra7B69TkO2ARZ3H+SQF5XWEKBY891lZevYSEtg9dvXqffCbiwuUlVlDjCYBB0KYRJVtX4pk1vQ3VfnE5VF6ILvRVMW1U7q+6HNYFjMjqOefKJq1y/9SY/+cJH+Pf/i3+TW3ZEneb43YDAdLAs5xQjpxYfSdwUBekCs6KqsUwLhKCocsosb+RHqtlKtxs0Fewa1J0/X7/whS/wyCOP8PTTT+N6bqs51EzLeTKF88ZZQPggnasudLEsi93dXX75l39ZtZ5tWOvzNNFnxzv//l0dcjvOVqsv/1//7GznwbOgXr9eAwf9tazFXd4YdDvdZc2p3uyWRyUltZZ5tA4epztTap3y8jXX7MzZ65W2TjYCw3JYWdvg4sWLJ9rRhkWSUuJ4nbaY0fO8VlqiX6tfhzi5XnqDnI3GfPOb32zcGhQjNxqNKIpCWSlmmQoghdH4cwtEFLK3t4eZK8cKKSWW3RRTdv22KEwDlEoavPbtV7Bdh47nYyEIej5uJyD3jqkNG8OwcBtLQLPTodftKgYsj5FVhWVa7N67w0de+jBf+aM/ZWd/n1vf/a5q+DPoYwrBd/7ii0TRgo7jYMqadDZjtlBdP00EccPS68BpZWWFKIqYTCb0VlaaLKqjPMFrSZylRHt7FBK8oAM1VLXBJIqwBdRlSZ5mUOdYOtgJY1zX5cb173Dr1q3W7uvatWvMjzNu3niDqpSsdzs4nk86O6TrOCz2DynGYxzTwPK6TKKUtf6AjQur3LlzB3M6ZxG9pto+b2/z1372E9x5a4+XX365ZUr39/fbLMPq6moLJpcb3Oi1SQiBYxkUWcJ/81//V/z0xz7K888/z3MvfFgFV2HYvt42xX1zw7Id0ixTJEBZNOCxy89/4t9o9M4Vi8WCmzd/xCuv/pDpdMzO7gFllRP0fIocldG9fVtlWqqCulZ2hJ2O164vtm0jPA/LVHM0zU/s2zRTXxYK0EWR0ugmaUSSqMBwZUVZBYVhqCzgLIv5dNbOl/F4jGk7GJapAjMyqsZ5yvVPNO9a76wZa9/3VVfCmWqqMRgM6AQeURS2Wt3eYEBdQZjE1JVkOBy2THgURZiOgYGJBKwH+ePb6proAkNdJxH0VFY/jmNGo5HKiAUd+v0+h4eHrK2tkecKnGvdOdCCV60O0DUheg3U69Byoate69rApKpUBYQQFGVJLSWltrGsKizbBtPAdGyMusIxFOuelefv6+eN9wZIXpowehHV0YdOz6gJUbUXzff91qJHMxa9RhemL6ZeINM0bSNC17VbCYVpme1FT9O03YRcz2M2Pom+x+Mxj1x5+KRNq2lRFyXKpsRQ/e452RhNU1CVEssygApD1mAaWLaB63nUdYlpyaZLjGLBVdVoh+PxAbZh0+301GboKluTqq6xTBPDUJ/RbfwPo0h53hZJjFFX1Llq8OA7NukiAVShRZ6nSFlwPLmH73VIM4lpCrq9mn5gKT/h+US165YVaZowGh3i+U6TvlWs/mIxw/E9LPt8wHF4tItpmgyH/aYado4wJLv37pAlMRsbm9Q1lHmKbQjKOgGRc2fnBrbl0un1yaKMjfUtDCTz6TGrmwPG02PKSpIlOUVdM5uNcX2XyTQkbVpC39u7zWIxwbJrFuGUXt8nSXIOD/ebBabCdW3iuKBIE/LSUdX4WUEsC34cL3isI7g02MSyV5jtR0zS85lkDAGGgSGUzrKkxnYs5osFURJzaWsTWdXYhknHVlrQyjBYGQzJU+UhqVqFhkRxTJKlrPbWKJKaslZNE8wkZqXXR5Tw2JWHefP6LXpf/x4Xf+WjhPMFwjToCJuqeU51oKhT47Ztt4tNVVV4nmI0ZrMZt27dwjAMrj52iaqqWkZLgZYTmyDOybxdu3aNb37zm6Rpyksf/elT8oV/GTb5Qeysnq9pmvLGG2/wyU9+kvl8fh/g/Fc53g0rvdzieRnUnv17vfktf2lgqYPK5b9f/sxlEK4LgAzHBSkxDAlLjEsLwsUJMyM1CG++TPvEYUJ/puP5J69vfhclJ90lAUxbZQDzskKIGoqSOM3a63D2mDX4sCwLw7QRhuShh68wW6iWudvb28qGEgUItFYxSRKm42PlhHM8IgxD5uGCaDwjzZJGSlI0KeyUaBYtFWdKul6P2oHKtqjMEBuT8U6CZbsIy6KqDcq6wvMUedHpdOh2lUVWZqq1V0sKwtrg4lAVfsVZSp6kRGXJThST1Ra+bWObBrIoqWqJ8CzKNCMvlQbbEgbpUtdBfe91Cl8IgSEhSVN+9hM/j98N+NPP/xl50nTzzNTzdXBwQBJFfPzjH2d87w7XX38daollmrx18xbf/+636Pf7LBZznn7y/YTTCcJzGo1xAzYNgWEogOS4HQRq781xsf0VrO6AZz70Ih/+6b/OUbggz3P29vfROvi1tTVWVlbY3d3F91X30OV0u2ZNNSjWYEhnhqfTCbZtcenyRb71rW/y2muv0ukOuXr1ajs/1HN+/zxcxKqzal6WiEplUI26pq4hDOMmOLV48dpHeeLxn2A2P+b69Vc5PLrHZLHHbDYlChPqWhV6V03DEwXeKiQVVq4ApSFrsjRWPQY89xTbqQNCReSowjqFPU7s/vTQ10BnvDWOsW313ElMqlIVdwf9ASbmKbCeZVmLXTQzr+e3aVptlglqTFPBPL/jsmiMBZaz7GVZIq2m3qLx1D5vxFkKzTqSZRmO46j9K4pa5lbvQZpB1vdYmQLErQOTXk+UNro+lTFYLoBdZo11EK/XQCEEZeP1X6GyMRUSIZSevZRl+3zlRYFoZLAnJpXvbrwnQLJhmCRxhW0bdDoui7ikP3AQprI7ykvFsKZ5Trffa4FhXdcIYDad0O/3KfKKLC3oei6yqhESkkbrkkdKglEmJr1ej8VkwaWHLiOl5HB0oCawqy5HtqiwBFiGYDgIWF3pMRnPqA1l1dbv+NiGyd3DQ5U2ca32QRG2IElz8qzACbpYpoPZURPJckzyKgepLL9ms1lbSFOWOTYuXVdpyxaLRQtcyqqikrXyze2vkGc5O/d26Q0HjKcTLm1eUF6YzcMABnUp6bkutmXh911m8wWyLgnnY4pUMTXjUcz+vTeQIlKT1YOijJkvVAV/XCjpyPF4n7yIODi8TlaUjG8ob+fzOrwf7L3WFCCotH82UuytMA26bofj6QLbcyhnB+we3uNwbiG8gsooCaOE2hoQpxZ7o+uMZm+yiHdZqU36gcXu7nfwPI+DgwMmkwmGoeQdNRGHBzeUMf3BXcbHFkWZkyQ1NVJ50JaZchSpK7AhzqDIQ5JSaXF9Ar4Y7fADkfN/PfxpXr53xCxKyPzzQVBFhV1JLNelMiRex+cHN1/l7ugez7zvWSzLwTJsurbLCg6LFQ8fky0bwqokmS3o93oM1zqMxZhIlhijMY9tXybMEqRrUeYFpmPx+ltvsLm1xfpqn1v/4I9Zu3iJznMPkycJ8x74ZY7tCIpcMSaGYYAnmYUhaZiRRjWLecKrb71Mr9vl+Wdf5LnnX0BWMDEhjQqKMCfIHaYHx0T37jYRfgq/cv+5v//JR1ld6/K5z32Or34ZPv7xn2GxCNVm2Egv4LSfbo04tck9SBd89ud6ka3rmuvXrzOZTJRWtlnI67pSbgri3cst3u14OwB8Vr7wTp999vfLAYEOTjTDtvyas8e//Puzrz1xfzkB52bzsaedP2T7u7NV3lKqAkj9c3VszXsYAmjcW6zT4P3kOO8/PuO+SnJB0UiTcrL2+sRhxONX388Pf/hDaox2IwbwOh28TocVIbh8+fLZS43dFCValtUya5p110y3Zqp0QKGB99HRUWv9t/yzLMs4Pjhi7+6uYvJto73WdV3zclG0KQhNymj23PM8AttGZhJZq8yfnUWt1ZkVOM2zrdZ/B0iSFLMsSSZzOq6LbVhUpqA0TPb39xmsrlBVFR/4wNPMZrM2cJzFIY88+gj+6pCra+u8efce48M9fvy9bzCfHCJMm/XNC2xvb1NJWEQJ1UIBbcs28Qc9nI5PeChJZ6PWc31PCr74xb/gG9/4Gpubm3z+z/+MwWDAU099gMFgwPve9z4cR9mBReEM2xIYomZtdUCv69Px/FPPt+eoAL7mxGVAEWImly5dVi41RcX6cJWyLPnf/uf/Edu2+fSnP81zzz2HlFI5TJkmeV1huzZJluPaGkQ32ZhKUIvsviyNBqVBsMG1a1uKoW1Aqbafi6KInbuvcnB4j8PDfXZ23yQvYvJqyvH4CMsy2NxaYzodQ6aAYeD12d66xM2btxj2htiYrAw6VHXOQxeH7NxTzhKzhcIImBaFBCnA8VyyJG3rEVb7Q8bTY2xXEMcFg8EKeVWS5Dm9/ibRNMSpTaSQ9IKusgBs5lJv0GuLfRXgtrGtbmtLeLBzqIC8Y4AhmUzG+H5AfzAkrdLW+SRehPfNLzWPTQ6OjlhZWSFLM2zTwrFdeiurrT66LEtqw8Q1HMJ5RC/ok6cFru3R6fYUwDUtygb4mrZDGM7p2B2quqYsFGusiRodFGh/5SzLCIIA3/eaAuaEIAigqqmKAtMwKJMKN3BIS4X9LNtgMQ7Z2Nho5+ZfZrwnQLJcihR0WlF7ay6zK3meI5ZYE03LB0GgGn00VfuuabSaJq25gZOiPr1o+r7P4eFhG7XoAj71b0d1E4rmrY1XnKcEQYDruiRh1G5sejG3bZs4j1vWQh9jx/WokOoBMASmaVPX1amNUp0/2LaFEHqjk6RFrpqBxBHDfp/NzU1ev3Edtxe0526aJmmeUzcRYq+nAgm7iSCPj48xLbthwsEwa7JMmenXFZg27TlonVNZlmRLdlD6ui1fv/OG1o4lmbLDqhrNomlbRKWKCt2OR5ar6Nk06rZ6X0rJaDTCtleYz6cURUEch4zHI6BmPB61TCiAadptpb8Qor2XmjmqmuAiTdJm05SURaUi7bJqnjGneXYyev0hooDxbEaeqsk4Tc8v3HNdFyNvmgIYTcZhPsM3PQLLwTUtPNvBFKqpiG3bGJXaTB0hVEOIqgYEHc8nzaLWisgxLYoaXNshjCJcy2Y2nXLl0UfASxkfHrFSPqTOyVAG63GkPH99Xy2I0/GCxSIkKyp2dw8oq5pf/Om/iTAtrFWbH40y9idjurWrLHSSGNecUcQzsv2DBgiU5567lCpd9zd+8ZP8k3/0z3jppZdwHKftmPagvzn7/dv97CygdRyH2WzWZove6TP+dRpn5SX6e/27dwLOZ3939t8Hfc6DrtfZz3inY18+bv3qd5K3nC3IWX6/g4MDnnzySaS83wZOg/izQ2uoz77XMsOnN0jNRA0GA+q65urVq+1rNTsXxzFZljEajVrQsX/vbguuwzBU4Ho+b89nOXU8m81OpCXNsGy7BfD6OHy/q+QGS5pwIabklnVCkpQle7dvEY2HrLgejqzpmTZJFlPHEV3LxJU1VRRidYdQFhzt73Pz1dfwHIv+2jbbW1sEvvLJt22bSkqQNVUhiRYhaZw08kWzzdIox6Cw6dIZc+PGDeq65otf/DJBEPDkk0+ytbXFU0891V4Dx3FaHbfAaoM3IURbu5CX+Sn2ExTZoWUIOmOrm4X80R/9EW+88Qa/8Ru/QVXnQI1tmyRRyOr6GkkUn3oW9YN49jnXoHx5HmR1dup58X2f9z/1DM8890HKsmA82Wc6m/DVr/8pHX/Azu4djg7mpFnOxe3N5rnLmuy2R5Y2dVFJTVnVZFmlujIKGAQBpm0zD5V0yPccDNNq99yqKEizTPkV1xZS0IJDKQVZlrR2lRIoq4KqVt1tdTCin3FNJPaGPUzT5N69e0RJojr0VSc2ddrMIMqjlpB4u3XUcRxlzXpw2DTuqVhp7qNm1E3TpCzK9trrAmLLtlpduq4f0/NGZxu09ruu6zbw1HNquSZF7zM6W6rn+LI87eRcTtYYHaS+nQ/72fHeAMlL2qT5fN5YKFVLEYSucjQoixpDWMznodJ3mXZ74TRzEKdZeyNU5OSSJBmO45FlC6Ioodcb8OqrrzaRpqTbVRFXWZYYlonXUXo2GcFsPmd1uEaYqtTN6uoqo0JVt3a7XY6OjlREGQTEsUp725aDlKqTV1KqG6qBqA4CdITbprvrGsu2KKocyzExLEFBSVkU9Do+m+urTGZjLlzYZJZElGXOxsYaFoLxJGosa3x69JmHM5y+qhKP0ohOr093pU9SThFOh0USIqVKjZiGRZqnJGXaHp/pWciwaNN+ugo+yfJTDiLn3Uu7sbOp61r5SUpJpxuwiGbUdY0X+BgmeE0bzDRN22tfVRVFdUw9jtpF8/Ub9wiCgNls1j78yt+xaKUnumhpY2VIkiTUhbreWZFTFWVbVHA4GlHJGke4SCmYTGaK8U5zSlHyvLuF1R/SjSFzJDdv3T33PIs4RTRWaGGecHdnB8vzuXrhMiulzWZvoAoyuh5+beF2+6TzkL7XwSwKpOO1m4eLgR90MGvaIiHbtul1u0TFnJVen92DfaJFSGelz82Xf8xLP/1Bio5FOJkSJtq5xWPn7h4A9/Z2uHDpUdY219h69Cl29if8o+/exDJNJodTnnrsSYbBBq/t3yXPIjyzwhIlVx+9wM/9+ieRTab+m+edewmGEPSCLr/wC7/AZz7zGX7u535OuWk8ABgtg9/zvj/vd/pfIVSThtFoxMc+9rF2ji6/Ds63bDsLBv9VAum3Y5ff7nXvBDAf9NpTYPUM2D7vGryddvydmHfjAcDeNO73Nj7vc846deihPWXfeustLl26dN8xA4jzriGniyr1pq2/dGC1bJen31MDBk0CaICoU8cXLlxACMFDl7ZPAVrLsuh2u/f9TO9jei7rlsBHR0eMRkoiorXW4/G01ZdOp9OGCZycyi44joMt1Wc4nsc3pdJYJkXertc3Gm902+uDLLm8usZ/8Bt/G1lVmEvuEquPPNzYlaniTCkrijRkNj4kDENWV1c5Pj6m0+lw6dIlut1OK2fUqXCnWbuU/WjIzZs3m/bCNteuXWMwGCiwZNgtWaXXdiEMLKfTgiP93hsbG0ynU7rdruoYZ1kYDTgq85xvfeMbfPXLX+Y/+89/mw984APMmzb04Xxxqi6hfaaWnhv9XCxLEvR9Xm6drvGC57ikSUEtKzxng4tbW/xbf+sD2LappIO7d5gvpnzpy3/GYjEjid5iMlYWtHmSEgQek8kUUOBNd2nMCgUAXdvBc1xFxg27uLan7keY0O2auL6P5UBRG2RlgSEcfE8RV5ZtUKclaVK1RWumaSrpXrxorR8932Fzc4PD0aglFoJANcbK85xuV7RF9kGn21prlmWJY54PC+fzOZcuXWqvt5aJTKfTVoKkwexsooIx7eSRJAlDf6WViuj5qOeiPo9lk4WWGG3mo5ahLWfcPK/TEqQ6U7kM2HXg0Ov12vuta1ze7XhvgGRoD1pX4Nq23VZXu67bNvuoihMRt8BsGmUYLWNsGAazRUgcq440ugLTsR2yLAeUh+b6+gbT+aS54KrC1GmqNIVhYDUdtAzLJOh1mU6ndLqdthrV8zy2u11M02R3d5cLFy4wmUzodLpKd2N7mM3DFCVKBzTo9RESZFoQVyl5VSINBZKDIEDWqiWllBLbs5FUmK6r/Dsdl+n4GNO2EFLpnW3HIk1jXNNibXONMAyJk4RFvMByLRZpSBiG2B2HtFIaJgFKn2MqFXUYR3gdFwxJGC+40L/A4ZFiEnudYQvs9Waj0zgPsvmKoogkSU5VyuuNxHVdPM9jHi0okgxhKBcN27Y5PDxsWRbbVamUuq5b+YBeaEFNrPl8TsdbYTgcMh6PkVJVEeuiH12hLwX4Xoe6Vh2SXNenkjWTwylxHDPoD5lOZgRBj8fXH+fD2TY7xwvM2mQ/OyYW50ecrm3j2y6VkIzu7jHOZnzo8Rfpmg5DK8Aqod8d0ul0GEqbBQZVreyjDNtrJy+A71rUpiArC0zHwJTQMWyqrOLhzW32oxkPP3SF62+8weXHHyHZL9h/4zbiyhqmCbXpMJmFJEnGN77+bTY2NvjoJz/B17/+A258/VWOxhLPH3Kh5zCezrm4scFiPmE0OkK6JY5v4ds+Zg1F3uFWqjpJab/ks8O0TQypmjo88cQjfP/73+d3f/d3+a3f+i2V0lxK7Z8AsvvB79vJB5a/13Pu4sWLbcvocklSoMe7AckPGv9/ktBvB+Lf7v9nmbKzrO5ZhvdBr1seb8dqLw/jAb+rzznGs9IUOO0vrbNTuiD7pZde4rOf/SxXr15t2eETllW0OuvlYZ5zLnqTXAbi+niWz01LOs4e1zLQVp8LIEmSkw127+Do1PXS763n97JedXPzApcuPXSqkHA4HKq0v+u2f5dncesMocFlNBsTxylv3r6jGO7xhDhcMJ1Omc/nhOGCW3duU1S0zJvvqvlreW57DGVZ0ul0KPNCZX9sk07H4+rDV4hWlJf0ZKJAeq/XY3tbeYZrXXi328V1/RY0l6Vq5R43+/APfvCDdh/Wzii6SEy3Tvb8oCW29DU2TYutrS3CMGyvYcfzW4nMsD/ANE3+p//hv8fzPH7zP/17PP3sMxwcHGA32TN9D9S9vT8Q18/Dsvyp5sSG0WyKCxdR2FjU2RRFA7YqDyFNiiJn2L/M9tbjPP0T15qGGTmLxZwf/uh7fPkr/y9lqSQPUkrKKmEQrJCmKQYCw2hkooZBEHQp8pLhYMC9e/ewDRPDtsjDgpxK7Y8VmIbqDlxkBaaErmnjWk7DsqbEcUi/3yVN48Z6TtLtdrh58wam65EVOcI0mM5ndPs95ZDRyHU6nUDphcuERUM0OUH3vrkEtESF67pcuXKFg739JWxmtFn15b1NGyfooltdG6brzzRoFUK0mQzf9xXR1QQunqfawvd6vdZH3vf95jkXSClI07ytVTMaTKUzF6qFuMKKGk+eLXZ+u/GeAMkCTqVppZTked4yyNps3w88yqyh4l2rFdjryEKzl5OJsic68Q2Vp1JfusPRicTgpDVmnucgjbb9rNay6UVNe4oWaUbVTHS96NV1TdDcPF0UU9c10hSYzaJBLYmTlMRQEbRhmkpzXNetFZm6KOphMS2HMi2I80Z+YgjCRYjhqSjOMS2yslLeumesUjzPIy8KpBSUVU0YRfT6PnleAjotkilvxqrCchwsx8FY6gClF1Y42aj0w33eaC1xzBP9nmVZZEWOLcxWJ4ZQ97yusjaNotOLcZQihIFpmISLuJnMXZT7nsC2PSyTdjIVRdFmIqIoau1diqLAsFQBhGkobaQQJmWuCh5d122eFcmFCz3MxGCY2dQSbCHYmYyoxHKyZuk8DZUKTIqMJEvp+X26WFjCQNgWgRfQdX0cxyUQLpFUxQTKUcWglkozbxgGEokwTArKZkOXOJaJNEykFNRFieUpOc88jvAGDvF0jntxgCkF8yjmzls7XL9+naeffpYnnrjKH//JD7h58zbCtFlb3UBKwdRz6D76EHVpQgp9u8MkT6iFpBYSzxEYMuaiPcT0VAHMeUM2c9QwDJDwwgsvMBqN2Nvb4+GHHyZsikP0XD71tw9glJd/dh67rKvmW3cHwX3v/yAwfB6wvP8155/r2fFuGd63O5538/rzvn/QNf0XHW/HdJ8XXJwHoM/723f6DOCUT+pyulVvdFeuXGk30LOfcd47amYQThc3akB0XlC/zKgvg9zl95BSLqVmzfb1enid4NRz24I1Q6XEpYCylghZU+UZqcjbYxJCKC/jhn3Tn93tdrBtmyAI6PaUHKy8uEld1zz+zNMIYZDlObYUrcwkyzLG4zHz6Yy9vT3Vgng+5969e+RFxsHBgSowjGNm0wm2YeE4dhMkWJiWaDvIaeA7nU65dGmbbrer0iXgguEAACAASURBVPSNvWRRnEjvlq29pJRtQXnaNEQqioKdnZ32HIUQDFfW2mJIvUebptWu5/2+6isgq/pUljiOY1bXVKbwH//j/5uP732cn//kLzAP0/scX86WZp23rgghlCxDNL73pbqveZmBCa7jYzR656LIEEK5BNVS4YBFmLY1Ra4z5MXnf5afePJ9zGYzvvTlP2N/f5dbb17HbAKUftClQhLGSgoRRzFBEwjoYzKspkGLbVBJiSUsDGFRlwW2aVHnObUwsRwDKZXsRHnaJ5imQHegy3Pl7NTv95S/ORLDtijl6SyKxjhRHLWg8kEsq5bM1HV9qoW157nt/NX3WBOJuoBce2XreQ8n2SQ99DxcdsHRwaMO8vQzZVmWwjd52doMLp9TXVfN9VBA3TJP1hl9HO92vCdAspSSKi0wLYNFOMNcWUFVNdcIYTBuJBiDvs0kHjeVpwWdToc4SVgJepR5iWc5zOMI03KoZcFstuDShW0ODw+xbEGcxmxtbSGlZOfeDq7tYVs2tt9tBOsxVVUT9C0mMyUNMG3ljrExWMEUBnlVc/dgT0UxlkstSxzXZGf/DnVds9b3KOIZwjQAg7KCykhJ8pxK0FbPQt2CQsMwlIl/ZdENAhzTomsH5IuUsk7BdalNmpaqCd2hj+MpdrcqJZbnkmQFUZxguS5hUwhQInF87fNZIqhI0xO5hBCCWpZkcYXnO/QCj8X0mCqpWOmuk0Qpda0W+6TM8X2LOM9wBcqx45yRJUpukpdFaxcjpVSNNAYdxvMjhit91Xv98BCvo7oqWrZPlqsGL8Iy8SylN07jjG6nQyElbqO/Nk1TWUJFKlvgWTaB32m6Lq6QZTmuE2BbyidUey8eHh4yGAzodwIObY/A6VA7NrIqmU8O6a1t4ns9jicTXovHzI9GOKnqiHd2GJXkzXDC/tEhV7eusN4fsmYHeKbNxe4aK36XMsvpdAaYUU5tWQylS20JTE7AhmYxMqHcSywpqIocaRrUAmRRsup0mCxi1tbW2J9PcDo+3t05fKTHlz7/53zzxl1+/qM/ya/92/8On/29z/H5z30bf/P92EZA0Omwe+cN1TJ25xi342P319hPBTfCGY9clviOzYeuPsSlvsPdr/8xe6sv8tBjD3OUxnAOqfCjWwc89/AW5JBR8ujjV/jFT/0S//Af/p/82q/9GpsXLlA0HdZOHGpO5roemnU8+3V2bcjLkjDNELZDiSBt3htOg7BlgvEE7J38X71WIMu316M9SLLwTn/zTlKTd3qv5fM/ZbYvztcWw/ldEc9l1M+Cywcw7NWplzSg8743E0rTes7Pl2UPy+d1/1Cds2zbxG6cMaSsWm37Cy+8wJe//GVeeOGFViuqs0TnvZ99Dgh+twHNOwULrU+rrX62HDvquoKzo70vS0WL0jqrrW4KWYWgqCqK5m+io+TU60Ddg7PHqTN6OphYX9/kkUce4/lrL7bkjWZlzwYQullQkiTs7+8TRREHB3vcu3ePMAy5e/cuh4eH/Pi111sWeWtri+3tbQbdoGW/la76xPvWEQLLtrFsm6I8cTfR4EdKSRROWczHLWCRUirrVVut+VtbW1RVRW8wbP2yhRBYtsASgkG3SxHHfO6zn+Vzn/0sf/c3/xOuXLkCDeCT1MgHZDqXr6mUEpHdP38Ct8disWCWL1hfX1drmAl5493vui6VlJiWSy0hyyuyvHEEMjZZWd3i059+umVMx6M3OTo64E8//0dMpkdk0R1mxxO8rsC2JVGkmp6p4n6flbVNDLMgLyKKMmN6lOB6JrIu8IMOZW2QNcShkpM6HE6nBB2PGgspLPYORrz44k8RRhE7OzusDzcIrZBoFnPxknKO0ZrfyXQMgN9IGmv7/L09zRKqNG8cOwqyTJFTfVfV5Gi3JiEEFy5uM5/PqWRN4LmQi5Yg0ySlbduNBd2i1Rl3Oh2Oj49xbQ/XPbGQtCxLdV4sSkUuIbBNi7whlpYZadASK93e3mrny4NqZt5uvCdAsmgWGc0IKkbhRCOkUb+OXJdTZprVLCla1ndZj6KrW5e9lUGxrK7ttLS7pvEBpLTbz9afpReBPM9Pbm6Rt6Ct0+/T6XSIoli1SbYEizDCMCwKI283PG2BUtenU4A6SgNaeYGsa7JUaYkM86Q4RLW7VSL6KE+aFIZiwU37RLOjozvN5irWktYZRF8nlhZNHWVp6YJpmtQNC5BlGY5l4zRFgOcNbewdR3H7N3rDX9a26ckipWZranSnH8dxKHL1Gq3frrLsxNGk0SjJUrYNDvTDrz+nptlUpGqyEAQBdV23ixGAaduYeY4UJpNozhNBRULEYrYgTGNkWdEL+pxXulcK2aYl3aZo00DgNhrBuq5V1F2UiLpWMqGqRm+xZzc8Q0JZVkjDRBgGo8mY1Y11LMPAFDVOZVHbypdSd1G7ffMm3/3ud7n6yPv4mQ++yPe++zK7d8cE3S2KqsK2jNZBpd/vMutdoLBMKinZn70Fdcmj24+xMuyzvd1j1Tc56jkkSAoT5ANSUuFsBOYWmDVOs4RsbGxQVRWvvPIKFy5ePMXgqYXqtHPDWSb5PGZZf6/vlw66dKbm7NA/W762p9i9B4E+3hm8vtNo59LS37wdG/ugcZa9/Ktmj9/LQzNQer0Ow5AgCFgsFi0g+MuMd3vN3jWYPv+Pz33t20lM4N0f2zJIXv6/3kuAUwHjbDZrwYL+VzN8GrRp0KF1pZcuKRvIJ554rN3nxuMxo9GIWzffYLFY8Oqrr7K3t6f01Y070vKXlqwsH58mSKQQKiBo/rUdlZ0UdY0sS5ASYZpIYeB1AoqqRkqIYpV+L8q63Wc9x0DUtWqKJFSx/e///u/z27/9223R+F+mKOu8oRlzvd93u13KptjN87xWAqTPeTmY1uevi8mzLKPjD3js0SH/3r97gSie8a1vf5W7d9/ilRvfo8glaaL2QiUBnTKZjBmu+kgyqqrAdW0sS9DtBRjCYmdnj46v6j/0nhoEAYZQx3t8PGmNCd66+xaSmiSNsR0L13OYTqen/lY3gNGY50HXr9PpMF5ETZaZtgAVTjCFBqsaT2n5zmAwOFXcqp/b5Sz1sm2vrhPo9/utHEt3LOz1eq2UZ/nZ13OuLE/wlq5f0kXoOuP/dvUYZ8d7AyQLQVFXFEWOaRtM5jNELU5tespLcXoqKtZaXl38JUzV+rGqlTn75HgM1KysDDAtxVro9yrLHM9xW42WZifTNMVxDUxUWt4LXIRptECs0+m0vsuGZVKXBVGWYvWGZElJx/PZ3O5y441bSsPV71EZCpwJYWKaNkKoxUqBHQXMfT8gSwvqqsK1bIqywDbMttWvMGTrPzgej+l0VDWw7wUt6Oz1BmR5TlVXVJWkzHRzB6gq9QBHUUISZydWRKbDbDHFMMGx+2pTaozVTVO1+i2rCtNTqSbPNNhYGTKdTs+9l+ubG21/dK1lBlS6RZbYtkuWFY2vYoVpW9QVlGWN9nSMowRTKO24Y9kIKfEcxTbZtt1q46ripAvSbDZrG0wsFguSLGvaj4u2klwX7UynU7qBz2gxxs8Ex/GCR59+kiffNImTEffGY3IqNjoDLm5f5jvnnOdbU2UR9cily1xa38KUcGWwRTcIMIsaz3IQQB3nlK5FPQkxU6VJO8+uzM5rHMthHM4p6grLdbhx7w4XNjZxbJvADPCQqnDCsbl+/Tpfi1/nd37nd7hx44D/8nf+W/q9FfzeRWZJRV1OCDoeFy5ssrb6CEmScNEfMo0ybuwd8muf+gQ9ExxnAcKgtk1e35tjPfIcFCZFqHTRuPef++Urj5KUEs8ySJMM33OxTYsrlx/iG1/7Oh//+MfJGk2Zrk4WmKfYJCklFfezyOcBibJWurbXXnmFp97/fqLF4lTxhmaj9Fqx/HUeSH43QPW8170TW/wgQHua7X7w4vwgtvi893y7n/9V/4xzfvag6/AgXfj94zwNsdmCP8/zeOyxx1qgrD13l+/jX9U47/3OOw/zPMnG+dD53HHes33eZy8XNbbHuPSs699picPynFr+/3KBogYGGqjo91o+DimrVman5YVPPPEEUkquXbuGYagg/Y3Xr1MUBbPZrC0U0+RFu680IBxoU+Ua0JSyvo9drouyPVYNnrKyaMGPBlF1UbXsuWVZPNbt8szzL5zywl7usPZO40HzSghBr9djZ2eHPM/5wNNPtTISHRCfDcr1+Z+951XpUwtBmVX4dpdf+uTfQQiJF3js3rvNzu5t/vSff5bRaEQWZ8o3WJiUlZJbzJMQH4eqMhnPRriu04JErc2N4xjfc+j3hxwfT3j22Wf58z//cwYrA4QQLRt/cHDAcDhsQXynozKwGte8nfODJmfUazMmkxmz2YzVrdUWDHue176flk8tA1mdEdJz3DCU5a0mI6EJPuoTaYcmJuM4pigKhsOhch4Lw/aYpVTdG5XNH22wFMdx0/HQbMC2cg6zLOfcczxvvCdActGI5Q1DUJUVXsfH1t3smkWzqpQHbLfbpSiKNvLpdDqEswV1WeEHHRXZGMpKzXFsev2u0jNlIWEStg+423HbSkutf3ZdV7V5lKpVYlbk2IZNXdSYttFGSFqHFCUL8ixnZbCOa3UYj8Y42wFFWXH5ykN4HZ8wCaE2QKqvi9uXm77hNZblUldqYQgXKVJWdHxfVQHXkrKW+F6gbFGKlCBQrSvDdNbqcLQezXV6qjDN98iawo2u7zWuHg5FkbQPh2JrJHbTQcf3fYQh24rslf4WhrDZ39/H9VXXwjSKWF1dxREG46lqPbt9zr0cTydt4JFlGd1ud8khI2exWPDss89SliW3ZrcQmFSVhMZHtyxqkjwhbTbFqqqo8gIZqQrVNI4xhaDIMtVJqIkqddRvWYrJzRtdXb600K6trbG7u0tRFGwGKzgXfC4ZfTazjOnNY57Jr5DVksvr2zzh+fR6XRZ5dO4zezg+/v+oe/MgS67zyu+X+/LW2nur7kY30CAWglhIgAAXUKQkUqa4SRppqGVkSp4IS6KlsSxrJmRaYceEhzPWWOEYhzWKoTXyaDQjOyiR4CpxEUUSBEVwAQkCJEF0oxf0Vl3b23Nf/MfNm5XvVVajQNAidCMq6lVWvlxv5j33fOc7H3efupW2YbOkO7SdBh3DRokzHN0kLSwMu6rFtqPRjTI6moGuaqWmtzqApWmKhiY8KMMQp9lgvtNlGPpsFFWZmpaDH/oQRzAx+Yf/8Jd49NFH+cyzAbe98e14/TFaHmEnAfOdOfJMJLwpakqjabDU7HFo2SVtdPni+TVyVWFwYRPLbrJ0yCbXGliqyUr+FBujPh23CS/dfe4Xr/Z55OOfomFZNLsGhw4d4dbbbuYv3v/nLC0tceXSZTzPq0gtssLGaHrgZgbEzjLKFNdJhqw3rq3zmU//NQcOHJjSoFW/Mwtw63S0mrH7tTeVGMY0IK7+3kuLP6uflYP97Lb2YkOrYElO5GeX1Q38z5eR/J7WqwPT+9ra82tycJbRo7vuuotPfOIT3H333eW7oDqYPlfbL5iuO+e6feS1m3tuiU31eJ5PRKAOJFdBmPx/NQlJsoPV/1fLAMvnry5xMkl2rEulBeskCsu+J8Hw4aOrwE6fl8lW8vmQy0zDKaN+0l5PURQyVSkZbQneHEvMxi9cuMCxY8dEcS3H3DXZ9UZeGe2UUVIJXuXfsvLn99qkThfg2LFjRFHExz72MU6dOsVNN93EcDicshurvh+qEdby+svEQMNCUXP8UHxvNBnj2ovccvMyd73sAZETlYzY3FzjoQ+/n7/90mfZ2tpC0TMsU0NTHTQ1pju3yPb2Npa1Qxzpuo5l6uX4eu7cuWLsDYpjFclzBw+ukJUls8XEZmNjg2azieu6ZaJdXRsMBjhFol6eC0eSXq83FemT+OzatWu4rnCekIVlut1uSWpJpj4IAlzXZjAYlJVhLcsijbPy/5LYUlW17DdSddAfjqaiJqKvpmWSnoya9HqD4noI0D4a1Y/rde1FAZLliy+OIygSsrRMnZolCA2tWibzVSuERVEkZACmiR5H6KZezlTyPBeaXE3oixUpxVAoB3D58Et3BfKUza0t0jSl1xPBdr0lqk5VDe5zUlRVKWUFeQ5XLq+RpBFLK0sVkTwlEJIDYC4rxRSdUrDbMZMsQ1dUSDPajWY5qMqXhGS0FUV0ijAQGcaGnpUz8CpzMLvfwWBUMhDyuqd5KgDhMCk7cRBMyg6GoqAV5UBHgVc+JHWt1+uJMEwxk5QvNN/3yyTLfr9f7ifLpAWTRp4pJEmMqupEYYJtuURRjK5okOXEYUTgiVCXku8MCNJjWVzLHTAk9Gl5CdZ83y99PLU4FcmA4wRF0WjGKkc7i/TJcGMNRzHpRR7nLj5be57NZpOGYdFQDeatBp1GGzXJUfMi81/T0BUVQ1HJNQULDVsVE78k3/EHlccdKhlKktLKTVzDgjCh7bp4SYRqi0zgSSLkMFmSk0URly5d4sEHH+TbH/osppLR6M5z+cpFLl27wuVnL/LA/ffx1FNPsX7tIkkSs3L0BqI04fzVdRYPHiJKE8wrFzh/+TLKTadYW7vCxtWz/NRL72YUxlgLy7Ugee3cUzz6xc+wPD+H3nD4qZ86waWLQs943333MRwOS+P+ncF451kvf4rtTQFnajS8mVpW9XrmmWdYWVnZ5Yk7+71ZyUV1uRLtBqrVgaEOHFd/6poEANV9Vl/c8qduAKoD6M+H+d5Pq9vG8wFsL+S79evWs9hVNlFaqF28eJFjx4497+P9u2Cc612b69fdq0/u1arPg7rP+1e3rKpvr040ZsGy0IcbU4lTqkL5t5RrZHnRRxE/aZaTpFm5TMnyYp3iPadkaJqCoorCNIqmkeZAlkPhpxsEItFrMJqQZJArGuOJv+ua5blClitkSUYeCxLA0JSy4luVsf5eW1UqNhqNaDQa3HPPPTz11FNomsZNN90kCmRVALxsdftW9KJccpqhZDsad101UBSdJM7oeUKe6LgOR4/cxrt/5QS333oXT333O3zyMx8ANMIgwbaaRGFavh/k5ANEuWtNFYyrkDh0BWNtm/i+eJbC0EfX7fKeymhvVcq6l5RS4onBYECn00VV9VLGODsxkXp1KeOUwFZKMMQ9FxUObdvcwSLFMYRBVMov5PtARpLkpK76LpXblNEOKdWU8rxqn74efqlrLwqQbBkGq8uHGQUeV7c3GXgRc4ZJHEZotk2WpORpxuFDBwiCgPFwiK6LkqFqbtFoNmm1m2iKRr83phcIexPLsuj7E8IkwkaZCtmPx2Mac018PwAUdN1ga2ububk5FjotwkZMs91io9cTWuY0xdB0dMtCVcTDY7sOriM8+iYjYb+SpRFJGnH+wtNohsHcfId4lBMMfeZWOmxe3KRttEmJUVGJgoBGu0GmKLjz81y9ssUQH8exwVFRNFGiWNc0vFiEsHWngR8lDP0JrtskThTGvhDC66qONxrS6XTYWL8m9MFKyGgiwpahH+JYDnmeEoRjbNdAT3KGvW0M06Q13+bytQuk5GCoYJjkJKiKRm97A0VRsA0TRd0j3KoqTMKQSRiIWWG8I4douk0Mw+TchQuEYUi720XxixmfZgIK49EQJdNYnl8SoTNFuF4sNhtcuHIJPwoxWw1SRQVF5dLaNcbjcamrSxVIyGl3O6IwiW6g6yZ5DlGUYFkOvV6PaKmDtb7Ft9avsWTM8VvN+zjbH5IoOZ6es9Xrsb22zgP33MOna87z5PIROqnBkfYihzqLJHGMoomXVZaCqYlZ8eVWTp+II4qOlSr0jQwTlZgML4lJ0oQ0SQgyITfZHkwYjce4DYfldIHOwjzDDZ9MUQnyFK3VZJxENOfnSRpNzp6+xD9662s5891LfO5zjxLrTeYPHmTjG6fZ3vS58bZ7OL92la1r62w88lU0U+PQicMstnNWjx0jyLd596/9JmfXrzC4fBhFvY8Hbn0prm7yx//mD2rvsda/xuseeCX9fp/7X/9DfOpTn+CP//iP+e9/+ze5+eab6fVHwHRSWTVMXLJaTDPHdWxynudouUYaR9x5x+088sgjZIXveDVvQLqVzDY5ZJUDGpBEuxnZ2sHtOYDO97JuHcOl6ru139WEq5IhUbJdy0xtJ2xYB+5LKyZld6KjXkONJkod8NodflWz3XKBOtAgl88uS/N01/HmuUisFJElSNOI17zmNXz0ox/l1KlTZVXT2ajBXu25GGLZJ/Wae18XrK9j8vcCZHsxyftptce9B0ie/TEqz0C5nYqsoiq3kCBZAhFBMojra1nZFGByG/V6anlOur5TIlksU8mKiq3pTK5Uwu7+IPW+V69eRUWANhEm32GiNU0r7ew0XUdVNQxLR6UgY5SdKn4Zu33UtZnoE4Ca7wBCeS5JmqJqCmkWY9kGSSqirQ888ABXrlzhgx/8II1GgwceeGAq+bDqiFJlmcUzL49DQSlcntI8I43FxVE0lTTP8PwIzxfLXnr763jp7a/jl/7RPyWMxjz2jc9x5pnv8LmHP8k46KGaOa7TIEUUGJkMR3Q6c2xsbNJqtUHRaNomcegRjMcsLCxgmhZe6BOHgRg3Dx7Cn/gkmYge+L5Pt1tXSxd0VaffHxFFgmyT3shxGhdWr664u4roD3kuZK2WZRCGEYEvovZzc3OkWUYUxiwuLBFGAa1Wp7A8FMmkQoetkueQRAFznQ5jf4zj2PiBcOLI8gTXLmQdUUIaCwI1DBLRH3ONIAjxvYjO4jwb19ZxLRtdM8ieh279RQGSwzBieX6BdCMVmedxSkxc0uuyEIRkplqtFqiKsIQ5uEyWToCsAEEGaxsiQ1bOXrIswzSdsiPLTi29DA3DYDKZFB6QFp1Oh0tX1giikEYhag+CgEw3pmZImmaVIQuZ9Da/OEeSJIw9lbxgjmR55263K0pnhyFmw2EymTD0JySKYMbTUVaEKCzywj1iMhFhgSobYJg2UTSm0Wjhe2EJFOTsUj6oaZqKyUCrWTAFBp1OB13XRMGS4lpougbxzgAipScZgsETCXw7Zt7VUPdsk9m/w+GgZPJlLXupUQJKA3DdFS91kWBZ2NJlYBYJAVtbW6i6ThCFBFFYzjiTKCYNs/J+eJ5XapLlPa++uJIkKb20DcMgT4XJ/3yny5H2QYxNHT8JCaOIS+trBHHEqRMny/K7s83QdFqtFs1mc2rQAVCVHfbfSRRSRcNGsOGabcIkQiks4JI8YxD7WKqJpqlESVReJy8M0GVBgigkVxVAhCg3elscchtE/YDRaMRCq8EPv+aVvP+hz2F3luFYi8ee3aA9slg6eIAlx8DDo9Pp8M3Hv8pt3Ei03efEkSXSoYd5uc+hpRWaBxe5+uQZnnzySb7yta+xUnPuY29S+li2Wi3+6I/+iCNHjnDs2LGyv34/m2QAPM/j5MmTrK2tsbC0VEqOQCSV1BW4EeYBz11Q5IWwqs+n1bpR1ITsq8WGymdazaf+BkgrPt6lnKQOYKs1cpKaFMZMnd4W7NbPim1Of0/+73q626l7sGvPQMX1RX7H931OnDhR2mxW/19db7+tDujKSNv1IgXV89hPeyEs9vOZnO1ar25ZZXyoSy6Vn+Xv6vWtkxTULav72euJku/H6n6r114ukzlI1YiMZonEfjmeaJqGqVtTbh7TyWc7VySOw3JfddaC1WORn6ve/EEQcOzYMRRF4ezZs3zsYx/j0KFDPPDAAyXxFgRByXrKcVluowqi95ro1R3DeDzEcU0efO0Pc/fdd3PjjTfyn/7833H58mX0JYfFxUV6vR6NRgPbFoVnDEMliMQEoNVqobCjC5fXTya+maZJ5O34F+/VpAxHyhgkA51reTkOq6pOFAVlZEBiAFUVdQIkLpHnKDXL8hmsmi74vk+r1SrlV/IeSJxSjYbLyLSclEgsIBUCcp+lLn6PYmh17UUBkhuOw9Pf/BZ+FBKPx5w4vMokGJedWYZ65rtzjIcjDE3DKG5KnE3I1AAv8jE1g5WDXRYOLaKqKo8//ji33norvV6PXm9AmoqEvslkUgJbeaEdx2Fubo7hcMiFSxdwm6LoxOb2ZrEOKIbJ1tYWB5aWC8G8eCBs02FlZaXM6HRdlzRPCKII3/dRdYUky3jq6afQdYPFxUXWhtsEYUB3eRFNE1m6SpyTFfpc13VEkYw4K7NIhfg8prd2DdO08cIxk4lPlubMzy+KrNEsZzwel0mGUs4hO/XcvMgWbRh2YYSe4wcj3FaTtLDWWl5YFEVBkhTLckqrIMcRmmg1h9FotMfdzAjDoJiYiCo+1Uxq2OmgZiHcFxKaDMexSoH+1vY1VFWl1W6g6wobgx6NZpMgjiDLUBGSBhlaWVpaEhX11tfLbcpwy2y423EcTNXEnHcJ+wOSa0O2r1xlrT8hjxJOHjjMkSNH6Ec+Dz/6t8Av7jrLRavBkeUDzNkNJgNhgK8XLzbd0EqgMnFUrDzHQsUPJtDUuBZP0KOUtmFj2C6hBlmQkJKTZqKAzXA0ZOKF9EKPlYMHGK77aKrGZm+ThWOr3P66u3jk45/kJ97+E1x46gJ3336c+abLL/zSz/Hhz3yDlZFLFJ5G8Z8iudLBULsYHZON4TqHD8zz1c98imA45OSRRR694Qj/8//0HtKLfT76z/+Qz33rMUZJyJVkUguSP/3IF/jd3/1d1tbWeMtb3sbv/d7vMT8/X157KpME2WYH4dlls/+rLq8OaoZh8MQTT3Df/feXWdnXSzbZaz+zre77zwes7DfEW7efOku6KmgoAXEaT/0t1tF2rTe7DkBeuYZyMDHqtIcVQFId1KvPkKqqJbO5H1B5PdeR2QlMFSjJAe/kyZN8+tOf5k1velOZMFzHVu+n1bK0FRBZrned8/lBtL364myfrivmosjITUHoSKKoOqmqSjGq10ICkrp7WPd3FdCqeyU1qruPu86yTrg4TecxRIEYs0eDYcniasqOg4cEiEOgRQAAIABJREFUgrbllqCvTPyzrfKYy+dD3UPiNXN+Uk7lecKKc2lpqRzzH3vsMZ59VhR5ufXWW7Ftm+Xl5TL0P2vDVyVwZvdZ/wyD7wWMhgl5bnLLTa/l3/yvP0qWRzz2jS9y+vR3+OSnPsbK0jymqbO+dY0sT2i0bFp2h2eeeYajq8eKKokjwiTGsRu02+3Sz9hyLHzf39M5CISEwld9DMMQxMzCgiDTVOGQEScRW1tbZeEP3/fLe5KmKZbpltdEPtt5Lq0QdyZx8qfhCOLDLiQh1Xssnbdk35X4RlEUnAJXTArJBblwopJ9TDpw7be9KECyrul0mi0WnEUufOWSAGSuU5ZJlANhHIrZTqvVIslSFE0TVfmyjDxLMTWDOEmICu1rt93BNi2yJJ2aRcnOJ4XiEjxJLWWraaGqGt5kLKQC4xGdZhvLssosa4AgCksmq9VqicpDgWDS5A03DJ2o8GK0bbvMyhROExNUTbhuRFGEU7FPiaKQTtchVymtfnZ0PcLJwvMCHNstX5ZJIjwE5f7jWHhJ+2FQWp+Zpo5haKAKLXeaIfx4VaW8PmkOSRihFB1S+AsmZeaqoWq1mlAQVXm2tnqlPloWCZFAW1ZRFMVhRJnMMAxFhcJCwzz2xnS7XfGC1xTiNKZXVAvywwDbdTANg83BNo4jGHnp/ZwkSZkMIhMaqg++KB6TEgwmeGTkWU5bMciCBNewaLa6nDx5Esu2efLJs4L5rWlzjRaObpZ9a5Z5KZO2hj6KqXMh9BniM7d6iFbPJNwaEI1C9NxgzrAZGiFB5KNoKlkcE6UJE8+nkSUsHz4ois4U1zOMA47dcoqP/MXXUHWVleXD+P6E1nybi5sbNE4cwLu4zfDycXQF5pbn8ZMRR3Kf5oGDfOLjHyLJI3ITTjxwF29+/Y/wzf/wMTaeOM0Xz3+by9GQSRSQuPUWcL/+G7/BRz76Uf7gD/6Ad//Ku8uqh82mqDY5m/G/F+MnrR+fC3xIC0apr19dXeWxxx7j/vvvL/tSNZt+ZufX3fbzbXsxzvtlor8XoFUOoHm5QPwiJ1d3g+n6Y9mRasj+mtUA+yqQ3hnEp7XVqqqSafVWhlV99X6Y3tl1doNfAejW1tZEVbLima7uo+449rO/vfb7/QDDdduouy/7Zoj32F7dvZ/9nFfAbxUAyfWqoHkWeNfp5euOqZZNZo8ESyWb2odsEiTP7rMaKZU9UqscZ5bEkGck0U4RDG88KUGR7MtOwy33YVlWyTrv5x5IxlM+E1mWcebMGXRd5+abb+amm27i6aef5oknnsBxHG644Qbm5uZKIC1ZV6DU2s6C0dn+XF4bRSkioI4YV+OM8SBC11Vedd/rufOlL+fQgVUe+cJf0etvARquY6MW+TnVCnMyMU4yvPIeTLxJmVC31/W4cuUK7Ua7dNyS0fjFAyIZMEtzojgmTXfcTqRFq2ma5GTohkZORpqKKLBh6iWRJiPVAu9Ny6riOEY3dwC3vCe6ZpSEYFmmG0Wo5bOcPEkLOUqOrunlZND8+1ZxL04S5hYXOH32GQ4cOUycpTQNo+xUskM//fTT3HbbbTRaTb7yta/SbDZRbZs4EsU5yBPGEyGhkMlp0sJFOlcEflisD4EiwrXtdrtM/mq1Wky8bcYTX1jQGCaiio1asqMlcExEmP/QgcMMB0MhK3Ctnexg+TAQ4TQEwLy2sc7y8jJJFDHfbGMaOrqugikAtDcp9DTkjEYj9FwMCmmSE/heMXPW8ScBuiYS3DqdNqOJcO6IQ+EjaNs2fjAuH2rbFkVFoli4DiSpQprktDpdJt4YI8touA6qohAFIa5hkTgW/b6oPFgNWdi2jeu6wOld9zKMfKIooNls43keS0tLZFkmWHFbsNxuszHlmez7PrbllsB75dAKGxsbwq+53eDKpStkqkqcpqS50J9qilr4Uk/KycelS5dKD+up/lXILITURICp+VaX9XDMgt1k/rKCHmbce/IWrHaDi8Ntnnn6EleHPcbDPo2aPnvD4kG0NCeKQ1AVFF0j8ePyJaQgHux51WJzPOZiPOD47S9hbXOd7mZAlqQEao6W52iphtts4G1OyMnRTNFvtIbGJA4ZjEcsLi9x9epVunNtUttiO/f5qR99E3/9+c9w8y33Mrq0SXcw4mD3IBMlwu3cxI0HYHjpNOqVc8yZLkajhb9xFSMNedd/+bPcf/99bH70YU7/x4/w6MZ5oo7NK37qjTz6J/83qQL2HozCb777n/CGN7yBv/rwx9nc7uF7AaZhoaBi6CaqvlsPOMsW5/n+NckyvJckCcvLyxw6dIinnn6aNE1ZWFgoJpV7JGPMhP/zPK+18tqvddleLMt+QXLtejX6/rr96OpuLWcd6KnfcVKukyITr+oOpcbVA336b0UpiiXtBk9VEmKWua7+5DWgS9OMqWV5njOZiMJI9957Lw8//DBvfvObdxUEeD6gVtf10m9VslNGAZrkuyHLsv9f3Dvq2vcLJMtWTfCTfUXqkCWDWZ3sSABaZZantjeTOL4Xk1y91/J3rtSDZJVs17uhdJ2yrHLsluN/9V2gouz6n2LsjgSQy5LiaTnWhKG/A6wlM67ppVuV4zil1Zy8NrJPyD4sjQMk0AYhCVJVlePHj/Oyl70MVRV1Dra2tvjLv/zLUl996tQp2u12+b3Za1q9N9XlWQaGYZEkAUka47o2CrbwRN4IyDKdB+59M+94888x8QY89PH/zLe+/Q0ee/xLtFyP1dVV1q9tEAQBi4vLxIXrkQCXTcbjMXnhsQyC6Kpry8vLJGEiiLJCXiJNFDzPE8eMimnaZQLoZCKqC87Pz09VxlMUUFUIQzHmS9u4wWBAkiQsLs6jotDv98tIwXg8npJdZVlGEAfFvQ3LBMJU2Ulm9H2/tKMLgkBUPSxkqPttLwqQnJKyFW6R2zmHOsuFBjhE1w2Cicd8t8toNKJltzh35jy5otCZE/KC8XhImiTYhomZK3RaTTbW+6RBwEJ7SYCNlsbG5lUSRSONIlqOS6Ph4Mcpg8EA27VRNAVNgdGoj6rqpHFGGiZ07SbLS11GowlBnNBqusTxRDhKGIZgvRs2Y2+EakJMhKmb6LZBnKVoqo5mGvhBQJRkNFptwjgj8kPchoM/nhSFKCAJodNqARQdqknUT/CyCNtW0S2LPI9AyQjCiFyNi+TEIWqWirChAmgZmZIwCYaEicf8/DyO49Bq2njjCaZpiWpISgYkeFtD5o+0iYKYcRShmiaKCbEfYukWrVaLwWCEhsZ8p0sQePj+HpVrkpDVQ4s4jQ4bGxuiHDQamiKcLLrdLhPfQ1FANzTGgwmqZjAY9Wm2XAC8IEGzYhxXY6u3iW0vkIRDLMMgKoppHDhwALIMxxYa6WcvnGM88liY62AWjiNxHNNqNoiChIMrB2m1WqytrZEkCU9eXqPTabGY50SWzsGX3sY6Ketr50g1hdwyMBoOCvXnaeUGGwNR/XGu0SL0A1RVodXpkJo58chDReGqN0QLEm46eICkN+FwajBKfJRcJYjDIuyUY6kpnfYC26MBtu3QnjPRgxGXti/z7dPf5ejx48S6ghurhMeWadsu/nKX8CuPcnHyBe581X34WUQ3HfPjRxf5Zg+etG7CZ5Fs/ATfOfs1bnnJURzL5n/71/+Kjz/0AT7+5x/g8ce+SJ4LH1TDMOhvr/HDr3wFmib09x5/vevc/+373ide0IMBTquBqzSnBqmM6YG12qrL0nzajmovsDzLgmV5zm0vvYOHHnqIo0ePcvfddxdaQMoM99KkPlN3bTdmen/VVg3talmNVrPGPm722Pf6H0zLMuRyPd99PLKiXRWUJMn1mci8ZtnOeurUSnth+lTJK1sql+5aby95yfUSIKshZ021psAagK7Hu8B0liekqsqpG28k9H0moxGd9oJI8inkYZquk2RpqZOXessqe5bnokDGE088PgUWVVUlLxwWLMvi2LFjdLvdKSmY/L6ccFVBzV5uvHUuJtUrUwKgmhtRTSSU69VVOKy71mp1PdkPKvaEJTtXSWzLyVE1UJTd9mV1bLs85+r/yshZ5d7NSnLq2GjZpCa12+3SarXKyFF5jBVwm+c5RuU5rb4fquuqM5Pt2d/VHxnplPuorgsUdQ6UUmer6zqGI/JmckTZcVVV2Rrs1HKwmw1e9eBrMRTxPtra2uLcuXNcunSJMAy55ZZbSlAtS4HLyUwVCMZZsmOtpxh4foSuA4rIZ1A0lTjNuHxVSENf/5qf4Ude97OoqsqTT32Oj3z0g2xtX2RpeR7NNBj0ApqNJoZpYdg5itmj0zzI1atrBWFYDyAta44rl0+zsXGVl9xyEjQDLwhot5u4rk2vv02ea0DGeOTTnWuRE6FqZgnK5QSi2WxOOWyYpo5tm/T7KXmeoqoB41GAqhoMRqJicKtw0gj8iCgRBV9k5NjzvHISo6gGWRaj6yaGYTEajfFCD9u2MHQFco3xaP+V914UIDnLM3zfLzt6mqZkRbKOsC0RsgYFiMNYMFWpWC8OY6GtyyBOUqJIVKiTIVrJSHa6rfIFKu3jpE2VnPWoFXZkOBwCOzZjcibZbDZRVJFElCEe7Op2VKPIws1FVn4QhiSxYMJsWyOKYqLIwyzE5jtNLWdekgnVdR277RIlwnYuyZPSQkbTNMJE2L+pulZKDOTxZ1nGyspK+bKRZuuSES9DrkXyldT2SKZcXnNd39GEy/WfS/85ZSGkqmT5jubMMHT0WCfLdoT0QfGgyWuY6ylhpJGlKrpuCJ1doTuVWiZFEeVPx+N+aeuWZwqqoaPoGoquoauiSE2eZ6iqQhD4bG9vif24OooGCQkLKwf5xiNPgCbE/larwdawTz/0yNV6NBHHMV4UopsGG4MeKgorC4sYUU5DUehFCYqm4mk5cy0XVzMIxhFWAhue0GqhKqAISzgrDGm3WrS6C2iKSmo4XHENRpMxQ3/CcDik2RaDh6KqxGlCFOTc+8r7+OCHP0hzZYGjJ24gylSevbrBMD7E4+cusbY14I6FIyxlEffec4KX3HSKT/7lRzA0latXLrG2tsZdd91VZjaPRiNM0+bw4cO88Y1v5A/5nV3nbllWqfnOld1h/jqQXA+En5ttrv5IhkX2sfvvv5/Pf/7zvPrVry6e051CA3I7iiqUkbnYGQoClM7uV257Kgm2Il0qf/Yg/vZi2qrbhvqwuARK1Z62V1j7e237ZbrZ57722t5+HSCqyXLVvlEFWSA0o4IMGdPpdBgOh9iWS5omyCvmeeIZmZ+fL8FElmVlpb48F5rFZ599ljzPcV23ZA8BSNIyOfvixYtMJhOOHj++A6LlPdwjirDf65Ozv3tZxy6+0LaLAUbZ135ql9X8r24iNPv39c5DPrPy/lUlbPL4qtvIZkByNeFrakI9A7SnZAzsfnfNHqdcLkuiR0WekaIomK5Tst8yWazOx1rKwY4fP06aphw8eJAwDHnyySc5e/Ysi4uLnDp1irm5uTJpW1YXFay2tes6RlEyNcFUFIUsSaeiBpqmcd/Lf4R2awlNU7mydpYg8OjOuYxHAxynQW97wvLiCSaTcSmNDPYgwEzTIE1jFhcXaTabTCY+S0tLpcWrTKYcj4clGy0LnsgJp6yKKEkMRRFWcLJQmmEYJZZRVZU826noKJMG1WICLKMfcjyQy1R9OkFSyjhkFeE8z7Hsv2dyizQV2fuWbTOaCL1uWlSRyeIEa34ez/NAUcUMQteIgpA0itAVhSyMwVJRNB3P97EMm15vizgWN1SIycWF397ewrIslpcXme8UVidZDlmOH3gCJBXh+/n5eWT2Z5JkJXjMcnmzBGiuOioYaCShKA+dFIUwDEN0gGqpxTSKWV9fozvXIctE6EGWrJaDtWxSpyUlIXEci5mYvwNA/Min3W6Xf4dhSKPZLmel0jpJ141SfgLCAFzqf+W2d7JJKUXyqqqXIDrLkj1feBJAb21tlTIL23JpNBokSV5WSTRNo6zW1Gw26Xa7+MFEXINmwFxnjvEoYTKZsLTcAadbzrRbrZYA8ZYFaYap6TimQxZnYhJTPHiu65bns7W1VT54juNgtlKalsPdJ+7gLQ/8COe6X+WRTz+KH/vEkyFeHJCoGV6Y0K45z8lkwmJ3jnazhe7HuLpJQ7XRTYNhHGA2myi6xiuyORRFoR/5qFlGGEe0HBtN1/EKqUacplwd9+klQckq5HmO03Y5dOAg/rPn2bh2jbm5OZE8efIYjfkug/4WreUFfv2fvJt/+8d/Qq6ZqO4cqmZxw3LIzck1jjcT/sFr7yPZWuThhz/El//m4xw5fJD3/V9/yOHDh7n/VQ8SxzGXrqzTbrf5uV94Fxu9bR566CH+j7e+nR9/bPe5y8litQy6XC7YNXVqAJN9svp3nuckxUTpeoxRdWCrLsuyjMOHD/PLv/zLfOYzn+EVr3gFimKiaUnxUi0ypVF2HwvXT+Qr/852ryePebbVsU91269zf5DUXHX95xq8d23jOZbttyl7JVvtcx/7P56dDPfrMY3ynSNB8ic+8Qne8PofKeU1pmmyvb3NDSeOAQKQWI5DmMQ0HBscu2QmDx1YEe/KogDTaDQiSRKG/X7paiTfnc8+++yUprR6XNUktr2u9F4gefb/ed09ZXcfqN3PPkFtldUujyvfHWGRVTH32l7J0M4C7pl7WEYIZv5/PZAsJzbSJUGOg1PHXPlcZylZfcarrhRyvWqp97oJed2zOftb9o88zxkUyetVOZEEeBLguq5Lw3FIkqT0Vm40GjQaDe6//34REQUuX77M1772NT72kY/SbrfLPB4Qk0AJnEHcTykdbDabZdRkaWmJRqPBoUOHaLVaLCws4E86nDx+D//yn7+CjJBP/fXH+fgnHuLypa+DktDpLLC9EaGZCe12uzy/upamMXfddRejcY8sDwuLPpXt7W3hk2xonD9/nvn5Lo7jsLl1rawrEQZDkUtWML9SQicjfxJ72LYtiKAsJ09TTM0GLcN2THpb2+IaF5Mob+KhqjuM+2g0otPpkESyOI7AW81mkzAJsCxDRByLWhz7bS8KkKwoYsZhGibjcV+81IpZg21Z5UstLwZfOdM0TZPU93HsBrbrFKwB+IFIiLN1E5QMyzbK5L+q+F7OXpI4KphIoSXudDqlNgkoHRHKGatWMLlxMDUzNQyDJIpJshTT0EkKAJglSlnZr9kUcgo0lRSFNIc8SzFUg1wR4XoQ4DWMY2JfgHEJlDVFgTAoZ4y6rpMr4HleUYZ5pwKTBFtSzylfvNXZp8xoBvEikJmnmqaVWafCJSMv2WvV0GvZIaCcUY89AcR9PyxngGGYABmduS55rhMV59FqtaaSG9LxhLn2PHkiHhaNHK14acgZchRFmKo6pR9rNpvEhf4rThKiOGYymdBwmvT7E1qtVhEachmNexi5wivvfAV5lBGaKcqcQ6LFjMZjMlshjFPyPWaclmUxZzXQ/JSFRgclh8t4XPbW+NR3HkPPwMhgcWWRpmnzsqWjtFWd5bku3VRcp36/L5IIw5Q4y8njiMjUyDUYhz7JKMVxXdqNJtuDPqPBgFajgdttM/Y9HMMkzBLGvsdgu8d3vvkk977+jZy9eIU8G/LDJ5ZZarj81Z//e9bWL6M7Jq5l85cf/ShHjx/jlptfwiSOiZOYt//EO1hdXeXhhx/mX//+/04YhrznPb/LN3n7rnOvshyoyq5BMs+nq2TtLJ8ZnJRpprX6/3KdGvanyhwpiqgY5bouUZiQF7pdBUVYTSkZ5AX4k9sr82Hqk8vKfanTx0Geo+/lD55Ns9PV7VR/l6H76rkoMgRe+V62P7C5X5bxhQDn71ebBvwSvECFm5z5LcrVS4ea8XjMxsYG48lwJ/EpzghCj0FvuyjIlDDSRTGppZVl/vRP/5Qsy3jHO95Bs9mk05mj3WyittusLC2VGtNer1fmRwRBQFRYRg4GAxRFJAFrU3286BN7XP/nAsnV7exnvRfSZiMZe32GvYtjVJ+TWblFHYusKGK6tRfDXHeM5bgz80zWAfWpCcR1nrPq/2fHurqJN+wNwOV+5TVpFONstQx4UgDZpKgy643H+EVk23XdMpEwz4Wj1pkzZzh//jxf+MIXyPOcz3zq0+V1l7lYSbqTbyEjslmW7jouyxHbb7VauK7LwsICKweWOX7sBk6dOsXq6iqvuf+t3PmyV/F//uF7efrM41y5coX5uSUarQ6TibdTQKzuHqk5QeCxsbHBgYMLpEnOcDjCrWiY5WRH4h1JzgmLV6Wc/Ehf7Kr1mywIY9s2URSIhD9bLbcp15F2cAJPCZZa+nnLbcv7IhnmPBclqm1H7D+Kgj374mx7kYBkhfFkgmVlxGlCmgsgtLS0BGlGXNiUKIZJt9tFyWHQE4LuhdYczVaLrX6P4WRMu9slCnZ8eRVFYXFxEc/z0DSNRsMtaf/JZBPDMJjvdpmfn6e3tUGn2aI/HjGZTEomuuoPmCRCEyz8fONSuB7HsdDuToR1XeQHZEmCalnERflsTbUAhfX1dRYWl3FclzjJiJMQzTCwHJtcEeA2jAsnD8tB1XdeykkSl6BXnodVsCXSE1D6IPrBiDRNywxTqaGWvtCKohBGEZ12s5zpynrnwjpHx7bdArwKyYYfBEVHqw89SuAtAcz8/DzDwZjxeEwcZ4VJuE6a7oSLLMtiMOihqAKIBz60j9iE4QjLdMhig0wV11rWe9d1nc31DZaWljENg35vCKjg6GwP+qVlnenYGKZGu9NEVcWxbW1vcNya57947Y/hn+nxpdPfYG3zMgMnQXEbzOtiojIej/H20PfnWcaC3QTb4KPPPsk3zn6XT46/RbvdFhISz2NxcZGNZ04zUlNuU2+h5TQ4f3GNO9dN5pttFq0Gi402XbfJ0tIK2xubOFGGqiisNhZYzyMUYHV1lWanzdr6NQLP5/WHfo6eBnmYEFoqSp7za7/6q3z+s59jeOUct91wmGf6Q/7F//jbzDs6czceZuAFRJeGxHHK8Rtv5DUPvgFNM0ijlEceeYRf+a//G5aXl/npn/5pPvbxv8J1Xb7znaf4Zs2527Zd9rU4TXYNYqoyDQSrfaMKfJWi8uB+k+bk9kEwATKC8853vpPPfvaz3H7bHeWxyX1kFbYvK0BNXXJTHTDIdlYqf/Q9jquWIa75u25/Sb47QUnqoasDYd11qrWU+z4D4ucDzuuWzyZ/ifWm9jC1fvU8ZeRLDpStVoszZ57m5ptvRlHywoYT/vaRL0xFzFzXZTwZ8da3/Liw7ZqfYzAYMOyPSsJATvRMWyR1N5tNFhcXC+Jhx6JqPB7jeR5+VVYnz+n5XEdqogQ1ZENd/9mLcX6u78JuSYGYRO5ue00aq/+DHSZ5L7mF/F2VZeyHSc7zvLx/UgK5V3TheudcxxJX/65+rk5uZb+rWuHJ/9dFu9JYPLe6uiPvmn1G0zgRSeszgBYE0fLe976Xw4cP8453vIMDBw7woz/0hhKkDodDARodc8rOTkS0gymph67raIaQaQZF3s5oNCKM+zz22GN86MMfoN8fMhqO6c53edcv/SJv/OGf4cnvfImHv/DJcoIoC7jUtVbLobe9jW1bWJbBKJpgGHoZAdjYXC+IKEF6aZqGaYn/N5stDMMowXO32yWOY0ajURn9ld7wnU6HtUvrGLpDmiSlmYBliMlyHCf4YVA+w57noaoikX88HqMXBchkhT+AOAtYXJonK4jQMPx7BpKBogSp+JymKX4oZmKj/oADKysiVKEWjG6Sohfaw/n5eSaeJ4pOmKKzDAIf27bKkL5tixCIbduMRsLmrdvd8QiUdeelHlgyllIfI2+CrusEgUechEKuoO7M7mTmpnywJXgYj8fomkwkUYnjpMze1XWTJNmxJ9M0rcwSlTMgXdHJEGDYj3yC0EMzRRjHyATY1ZKETqtdaoel5UrV2kfO5tICLMuZl+yYEhxLMTwASorjNIpjEtfHbTeu60sbxzGe5xHHafHQtUr2Ny48n+VxVe1+LEskE8ZxjKZadDotPG/EcBCR5ypJIVeReu0dvZZM+tGxLIdYz0tDd6nFxrRK6z1VVRkOh7zubW/n7ltexqf/5BNYisH2xhbbxcy3oYjZqWJoJFm9PmtpYZE4zzh75Vk+8PgjnB1tcuT+E6xg4W75eM0Ot91zFx/+ypfZHveIs5gjhw7w7LVLfL0LJtvk187TNRzmLJejRoeWanL78ip6kmOZJnqaESYxzY4A3qPRiNFohB+GaK0GQTxGabhEQYxrwg89+Bp+87d/ix9721s4cuMtvO0tb2Bz6zITPcUxVFbveBmHV48wt7DM06fPcfrMWT70gQ9iGAbv/Pmf4/bbb+cVr3gFcZJw9erVPb0k5X0bj8c4jR0LwnKAzXeDpb2AWy2TVgcSZoCm1JpKv8wzZ85w0423YBeWiCC/k+0a/KuM7V6AoLreftr1gMVuxm4GlOe7faU1pZ7Jmm11wPkFMc77Wuv5tfp97544zH4GSpmZDFN3Op2pMvRysnZgeYVz586VEam5uTmurl9jdXUVXde5fPlyAdz00gZMEgqaoZfvEtM0hY6yYP8ajQYLCwt0u11Of/e7peb9uUBf7f2q3Pu6fnC99V5Iu9713b3renb7ub5zvb/30yRIriuEMx2luk7kZ2bZXixzdblkrqsAd1bbPMsySxAtbdTk39L1onoMaZqim0b5uXosqqryjne8g69+9at85CMf4dSpUyx157Esi3a7zeLiohirk3BqP2Ic1Itot4aqKkBWyhFN06TdbjM/P49h3sAr73s1E2/E+voan//85/jil77Ev/hf/iWrq0f51V/7Ze668wEe/9YnSwervaQIMmFRSjzm5uYIg5Rr6xvEcUy/3+fIkSPiHhZhuPF4TJ7nNNxu6ZssnLEopZZyMiprTEjXDNvayUPK87zUNQspj0KmiKim9GyWfWT2PlmWReiJisO93la78H3QAAAgAElEQVSJefbblO836/C9tO68k9//6lW63S7tVpcnn/w23YUWrVaL8XhcFoXI86ScNW1tbbGwsEAYiazlJIlQNZEdiyaoeEu3cO3GjiWbvqOfjKKIKM7K8ISg+EWCiJknNNstoceNQtbX17FbHREaL7SumqahajkGKuPRiNzQxMstFEzt0Bujmya6aaDkUkiuMByMy85/9uxZDhw4UAr7UQXAk2HDRqNB12iX+jsJ2CexX4J2kRlqYrl2yd7Kzig1TJL9UBSFQW9LHDuCwTMNA8dtMhqNSsApr5HjuIwLRr3ZaaNpGlfWLmGaJq7rctMf/u2ue/ntX75dgFNfLSUriiISHiZhiOPYNJsufjApHnAhz9je6qMoYn3DUTA1HdO0uXzxCrqiYrqiGuLGxgadTkewDdZ0hrxIPgtLnZNk1DNytEjYvgwiHydR+N23/irnz5/ny1/5Gn4YMRyOiVQh7zl55AbyPGdrNEJZT1j6+u7yzGsn/jGfufRdJnrOyuqq0NJlKS3bZXtrC0wd07Y56nQhN7j31bfz3a99nS+ub2CEgtlfOniA9c0NvMDH1zPedM8DfO5Tf00z17incZD7j9/JD991H2unzzPwxsSWRqrnrB9rc98v/SSTloEbZETFAy/v+/ve9z5sUymL53Q6Ha5du8Z2b1ACjpe//OXccsst3HHnnUJGEwpZjLDE2vEc/qOjB3ed+7vOXwYoJnp6WRxgJwN/x0tUrlf3I90tns+P3F5SwYbyWM89c5pTp06R53lp4l+trDQ7YFbbft+Dz+d9ud919wt098skV8PKs9uqfs4qRUzKa6PUTX6nnRquB96UmrLW+x2Q9lpPagt1Xefs2bNcvnyZBx98cGqwk4naSZKUBYb6m+tMJpOdgVVVSfIdn1qgBDZy0iUngM2GkK5JIK0oCrbbKLWfs+/KWcazyvzKZerM37DbxWQv8F0nbttL8raftu9nIK+xS1R22w7OlvauO4+9JBSzk0hJhuy1ft3fdedSvT51cii5vG7ZLLt8vXdSFUjXrV8n84CdZ7fZbHLp0iXOnj3Lww8/zNLSEnfddVfpPY9q0rB0wighzhVWb7qVAy0Fy2ygaw6aCkqeoBqiOBiFHFQzdPI4IEgUbNNCyXJcA3IzoWFYDLa2+eBHPsxnv/gFfvInf4zPPfIhwmiApivc8Sf/add1efq/ejfDkUej4aDrOs+cPYNtmzR1A9t22R720QyLOEnJFZ9Op8PmRo+FhSXarTlGoxG2YxVSKQH0FUWhv9mj2RCWsY2mw7gg66JCsiLxm5IJOY603Gs2m0SZyJman59na2sLAEMTjPvW1ga6LnKQbEcrE/sko/2R//exr+V5/vLrdiReJEyyAnQ6nTL57eabb2bk9Us5gaqqRbGOiH6/j6qq3HzzzfR6PTQtRdMhSXMMQ8fzhiwuLmIbJoEXConBxKPdFQyELF/sui65F5Yv2jAMdxLw0gQrzcnimIkfCBBZeAPKmadgJHs0LdFhEiHAQlGFRCFFISVnMvEwdVExbzgc4bqNkoU7fPgwiiL0bpcuXcIsKgLtJB2AX9ilqKoqSv4WIRYZzrCL8s3yJS+LhgiGxS3DDcPhiCAI6LYFs5ungsklVxkORwJ0GrL0dcEWopNEaVFzXdidma5dgtG6NvFFARgiwUI6jlOG0ATrp6JprVJTmOcpk7FPmuaA8IjOUvCjkM2NvpitJzvMujQ713UdrQDflmWRpylJFJUTDDk7NQyDIAqn9Ektx+HqhYtcuXCRJIqJgoAoiQVjn+a03AYjb4IfBlzQApZqzvOh/lP8g3/8s1y+eJEzj3+Hlxw7Ts/zcEwLzbJZOHKQwWiIi8Fnv/5VgidylEnIuh7wrh95KxcuXODKlSscOnSENMtwchgPxiyfOM7i8hLH77qHD3/1cf7dn/wrfvrW+7nz2I3cvHAQPJ+vfOkxriUfw/qn78AzIPOisvrRn/3Zn/HzP//zHDl8gDNnzuD7PnEcc8/L72VhaZFWq1Xq64VOPCwHNDmhkeByL20azADOH/A8Ww48J06c4P3vfz+33347N910k5jwPo/KSt/vVjeQvxCWtw4U1VmNzTJW8vOuv2sy8bOsprR3/txlvXfa/qUz+1lPPuvy+FdWVrhw4cJ0+F+tWP4V70TLsphvt6dcdjRNwwuDckJYRv2KMQZ2dIzD4bBMLJZkxNHjN9BoNEoJmxx05XFWgWE+w4AWH3YxtTm7Iw5117fu3v+gCa79ANXqerMM+uxnee4y2XqvZ+V64Fk2SRjt91hnj3uvCXUdIz3LRMN04nHV07m6bRn1iKKIpaUlVldXectb3kKv1+O9730vzWaT2267jaadEYYaPS/Gz3S++6VvsB7rqGFCO8vRSZibN2g0dRqOy4G5BWzTomHZTMZDtHzC8vI8uWkzxqJrqnQsh7bb4b/79d/in/2z9/Ctp06zvb3NmXPfJEq2aq+LZVk0cxHFzfKUdrvJ3NwcLmJy2Wi5XFq7xly3jW61CplFE8dx6PV6LC4ukhXa4DSNCQIR5dN0l1GcYbgtNN1kZb5Ff9InjuNS/tFsNpkMJ2X+kcQP3lhEEvvbPXRVTHaDOJjStrfbbba218piV9Wk0P20FwdILh6QIAjwfZ/BYITtigxIx26IjhZLoXYT27a5du2a0A2nGbYtZAuKkpesmHxRJlFcJoTJl6UEkbMzwdJgvjimjMKkGmH5Jhlk0zRFFuu4sGPTdRQlJ8tzkoLmF+xEVEoZ5AzGNM1SmiFnSoPBYKoKj9TZxHFMHqdTiSsATsspwxaldZtjleyZnGyoRaexLKvM5G43G2X5asdxUFGIC3mClGBIoOR5AWma4ziNIkFLXOMgCPbMgA0K/bOaiMqBtusyGI1KVlnKOuIkwjBEWCZNkyLEtaNp1pXC5k0TyZcJO1Y6sh9kSYqmqGiKiud7xFFEjlLeXwmQ5D01DINcA13VMTUdJRVmZYqiYNoWcRgQBcIEPohF4mQymNSe590nX8LWU+dI+gNuX1pF255wdeMyTcflwOFDPPvssxw9eQPeVp9u06Frtml1Wrw2cfjil79MMPE4ePBgKaNoLc5x1z13oz76ZTzP49krl0jIGS+7/Idvf4EPf/0R3vW6N/O6ozdz6uAqa1e2accKfirCzYPBgL/5m7/hne98p2DP04iXv1xMkoNAlAn3wxBFUQmCsARS0k5Pgq2qReBe9e2rA1qe51OV8/6uBu7qvuTvJEm49957efTRR7njjjv27KMvtrZvKcQ+r20VUNUN9iWTVd1e8VmrOZbrOXfstW61vVDJgARGkgSYBaQwHTaX4fI0TYQdJDvV3BbbgrGKoqiUbejGTlJzaedlmCUzLWV3cwuL5TghJ5mz/sDycx1Inl0HpnXK8vcL6Q/fD3nGftrzAaDPBY7lZ/l7dpI3yzTPfq9uAlHHPO930lr9/uzzM7tcfp6d3FTlGVVLyup6MjdI9k3P8xgMBrRaLX7nd36H3//93+eDH/wgr3/tq1laWsK2mzhWiyPLq1xQVkm0jPUrZ7h45im2rl6j0bSxzTHXtj1sw6RhO3S7XRzF5KUnb6c3CWgvHmT9O1/HNRoMxgGj02c5eGSFW2+5BdSf5C8+GHD67Fdqr0mappiWQZalZFnC3FwH17VhMiGOUyzXxTZ1cmSSPqysrDAee6UN3GQ8ZjQaYVkGIDBdt2HjTbYwm03ytEVckF/S9k3KWqouIlJOEQchFCScpmmouXivqapKo9FA1wXTLMlQKT/9e1eWOs8F4yg97KIowm2K8sbSRkXTjDK5QlqwtNtt1tavYhgu7Y6LaeoMh0N0rUWaJOiaDmlGw3Z2XogFKzEajWg0O+X+ZLniTqeDNxrSGwyEe4QhNbBhWZZZVVXGY6FxUTJRVlm1zeKlqYuQf5aSqwLkGYVvnyznmGUZ/X6fY8eO0ev10HWdjY0NGq1WGVbUNJ04TpjrLJbV9GzXKZlTqckdDAYiYzbRysQ8aQnT6w2KF4pGEAj9tTcRZaFdx8E0LTRFZTjyIIdJ4O/4LecJC+0u/f6Q/nhAZ65Lw2kyCHq4bmNPAGXaFrbqMNwM6M7PiTLL5MSRAGjVl8dkEtBwTcIwRlFU0iQXDgVaguEYNBotels92o0muUoZOpUezqa+UyxAOqCoplUal7eLARF1h40KE2H9dPTAIc5+97TwJI5FouSNR49x+fJlzp8/j9Nu0p+MiBfqqw/NjWPUbMy9t72UJ8+fJchTblg+zHg8ZrjRo+8NWV/f4DUHT/CmAzfyobOnmXO6vK7dZts1OXnzrVx99hKmpnD44FFif8RnP/t5DigOJ1du4Mmrl0jTjOOHjnD7gy8hiEL+7Nxp/p9PPML9q6dQTYNfHGcMmgreZg/f93nb295Gnuesra3R6bZYW18nz4VMR/hHmsRpYcZviNm0aRqlh7YEGs/FDFcHc7H+dHncv2uCawesw6FDh/iZn/kZHn30Ue68886ypPsPou0XxNQBy7r2QhnZ2eOqej6XrGy6e0jItXpmuq5l2f7O7/kCPGkXJZkp2f+qjNGuyZuyYw8VxQlKkqLoFq3OXFneWn5X5nDI6pyj3napT5YkiuxL5SSjEka/HpNcntssswxTiXulLKMG9NX1kBcCiL9ffel623k+4Fh+zvO8nNzO9pG9JuF79aVqv9tLmrJfycosSK479ur/Z50y5DpV0B2GoTAnQLhTLSwslHjEcRze8573kOc5n/rkx/jW49/Asl0WVg4STHroxkUa7Xk6Cx0OGrey0GwSGcJnOVdEf8lMg7VMIctVnvhSHyXPWOyso61fxo4v0LZtDi53GGUR9uVN5hcW+W9/43/gE5/6C56uuQaKImoTpGlMFAlmOUkjIm/IwsIS84tzjL0xhmkxCiYsLy+zsb5NHMesHjnMuXPnCKOAZrNJo+HgeeMCk8W85lYX2zb58nf79CY2ap6V0trJRFjD5slOsq3neTQajTJ50fd9Njc3WV1dxXTcglDM6HY79AuLx+FwSLvdLt8l+20vCpCsKDudRlWEBlZqczVNK9muVqtFr9djYWGBzc3NMoNR0wUADQKvnLkFQYCmZDRtIVUIvXEZSlMUwQBLza60J6lajOimgSr9iWORXS09/OSxOq5Jlu2w0XEcY7Lz8GuaThQELC4Iq6Ht7T6qIgCsBPvyBdxqtQiiqLyBklFNm2nlOilTbhqSMZXnJa5BUIYkJCMoO0Q14U6+9PO0PitfhoGkz6H0OJQvuLowr9yHuIZjms0mnueVGiBQSFOlPC7HcfA8r9CgWUXWaUiz6wAqo9FgqpQkUNq/JEmCqWhkaYpi5eiKSqqo5aAj1w+CAKfhVjTLPulggqkbmIW+MExTvEnO8vIy3njCdm9QJje+6q47as9zOB5zxx23c+qeO3isf4VEhZPMc/nyZTB1lKYNmkpXsxnEA44cPEIw8Nk+4BJc2hQVGKMI3RL3ajnUcDKL21eOCPuyUUDSsnhJ5xD69oQw9kjmXCz3MNcMjXA85tKFZ9k42eGJz3+eX/iFX2AwGJTWPzlpyaaXJcDTsIxKyJm37EdV1t3Q9F1JKNU2y478IFt1//J8TNPkwoULNBoNVldXf4BH9/1tz4cJux7AmA3vzy6r2fPU/vdeD+rUs98PdlmCGRlqlduYPabZZdWEMPnOl8skgye837PS8i0MQ3Rl2ptbUZRSgiQZrdKGrmhT17zm2tbeqX0+P/t9zv6umOT97muvvnK95Xvph/dilvfa7yyIfS7AX9eu9526ez9NFkw/Y7O/Hccpx3qJBxRFwXXdUodr2zY//uNv5Z6X3cG//6P30dve5N5XPYiTXCBfu4bduZGO2WAUp2z7MbkSE6ugGTotw8XPFBSrQ5gmEAVoVpsTN72Eh/7zf8RRFVYPzHNodYU5t8PN2k1Axpve+GaeprfrvDudDl4wKc49QdVM4jhDU5TSgzgIAhqtJkqolON+pzNXjvOWZRXV9uLyXa0qKbYSoMYReZbjNOZJg6QsKS2/F6ZhiW3k82fbNo1Gg9FISkaN0o3GtoU2eTQaYZiUkSKJL/fbXhQgGRQ2e30mQYgXJjh2Ay/1aHRdLN2i6Tp4Ew/dsGi1G2R5gm5Amvl05mwcxyTLUlTFpOHqxBFYprD8yrScJIsxTR3D0Oj3+2Um83giQhuKmjHxhszNz7G+cRXdUDHtImSXhRh6Svj/sfemQZZk133f7+ae+faq6q7unp7p6ZnBYBsSADkQRNCgCJIiQFIUVhmiGbLpsML6Ji9fJNkRVviT5XCEw2ErFCGF5DAVYYmCIJMUZINSEBQwJAgQIpYZYDAAOCt6re3V23LPvNcfbt6sV69fVVdPN8CBQifixavKl3vevPfc//mf//HhcHGA6/lYloNQFdSghIXt+SRxAoDX8ZhOp9iWiy0t7Fpw8+UdqqpiY2NDO6y1Yqu3yWQ25XAy02VVlST0tVOpat3wpJTUGwWOK/C8RnEhkyhbEjaodG/YJ46TJmElJ44TBoMRRV4TOtohytKMS+e2W2cpSRKUJyjySnOYa10kpRNqDWGj8PG9ne8x3NIFVw6nuuSlZQvi+aLlQq9aPEnxfUnoB0wPJxpFLkvCbodaSoo8J8t0uNKxbDzLRiI52J8ihM1gtMF0vI+75QGC0cYWhRQNGq5pA47tUZWSea0d8IPZhKTICKMQgcs4GTcov0CWksUsRvR6lAoiO6Aeulyf7/DeD/wU//yTv4lrW4wcj8Nkwu50j3NbF4kLSW2d50tfe4GfW3OdFy5eYXd3zN//n/8P3v4Lf44vv/wCiypmUS24MNjGPygZbgx5Nj5kdG4LNZ1QVgmzueKp8xe5vrdDJUocy6MTZ3QCi43hFl9c3CDsdpFPPcpH3vxWnvvq1xBbQ777777HQVJxLqr5WrzLe97zHp7de43tzsP88oc/xGQ+A0uQ5NmSs2BRVFK3V9CFd+RRZSo9YVQgdEETs51ByE6abS/vA2gHetX+fifCsi4keTcU6lgPsYoSKqkRbHTFToHW1LVtmziO+aVf+iVeeOGFVnHG8OLn8/lRpTXuHNxOO4eTlt2L3SuC+nq3PYtDIKSEZQ0PIVZz9Bq7c+FJ92EdMmdZa9DpNdufhKjrNilxHB11unTpUuvYHotorNnOfBt+vW+BqkuKuqTIkmPrmfOyBSBsLKtRWli6tuXjLEuU3dFem3NrftQgzJq2f+xuGedrTZus1yDTq47fKnp60rmt7vu0ZfWakuQ2R9dlbPUI69Di1Xdt+bws4SDrGtf1kTXEi7QteLW8d9u501lebgfL+1+lWKzre87aH637bZlqc5qd1K5lDa7jt32aY3vtObnOUlIzgouXH+d/+l/+Lo7j8Hu/93t86pO/wdbWFu95z4g8u4mbSPzoEko44PQBn/ntA7zSRS2exd98iEIo5OQaN+oaO9gkLWIye8BzL40pDl7iD7/yRXy/5MLWCP7rj91xvrYtQCoODw81wJVV5EVJf3ienUVBVcREnSFpUtGPOhwejNm6uM3+3pjzw5But09RZNRlgR+4jNOCwWCAG3X4t9+dUlWS4WCbItW+gFKCPC+pa8ViMef85jmCIODatWuAloccDjSoOOh3cWxBWWT4LjhdT8uEpjGd0Mf3etppBmaLGeqEolDr7A3hJJuZvg6Pa1pEEPjYwkY0L0Ecz+kMdKdVFBm2LZDSQijRJLKV1JZsZ2IaGSiwLFrpEKAV6I7jmE6vf0xWpGgSvzRfhmMvoNeE3WRZ6Z6tlq0TYfQ5NYKqQ0W6E9dobeBGjU5w2c584mROXqQIoVDUJElM5Ee4tkOSJ0jg8qWHdJEEw5VuZk7G0UVZ+J7TlIBUJEmK53kaLa0UZZa1ZbhX0WXDpzPXbHQGO50Os9msncUarvRiofWfDdJ+kgNVV4pclaCarFSpFUHsRgbHmJQSiWhoLnoG6rp+i/Qsa6PmeUkY+seQIaUUVVFjWy5g4bkBeVZSVSVR1GUw0FQR0NX39Kw9Z9DvU1UV/+rrX+D9f/Yn+Zn3/zn2b+3xrz//eepS4ro+u5MxcaYIB5coyvUScN/Yu0a36HP5/AW2hM/AC0n3DqlmM6In38SN514kGnSQsuLmzetIFJubI6qq4OHHnmCvzNgpUnoIIjzG9YyXr93grW99O9+9fQNvYfOFw6/xnW8+x3t+/GmiwKI/PMefefeP8CfPv0ARZ7z68qu87xc/QDpL7uChrg4Oq8jG0ffROnA2XvFpSX162wePZp3FOTVt24TP3/KWt/ClL32Jp59+uk10NdST/2APngt90j5Pikis2kmykssosUF+Tf+z6riubneW81tu+0cRkjXUiFOOsep0rW53GnJq1l912O7lnVy117PND8rWTj45isgu5wvdue3rO+Zp9/OkCMlZaSXLv98bWl031yPab3MeSi2Va6/FMdnW973vfWTJgmeeeYbPfe5zvPnNb2Z7e5utvsL3HLBKalWSiYK9IkPVGa/uVYwXFbGdcW7U5Ym3vos8z4mnB1RlQhCOyItbzOaHlMWMzTVna/KaAk+PxbbjYAnRSs+a52dZFmVR4QY+aRvZFhRZCdjY2AipsOwaPzAJjEf5MFLKxh/QuQAmByqKopazbahSJkIkhJaotW0byzl6FqY4XJFLHNdCqQrXs+n660G+dfbGcJKBixe3mc1mTKdTnSzRiVBoRNX1bLa3t8nySZNIYYPQqOawN2Q2m+F5WhDeyLjpgdJtOaxxHNPtdun1ehi6xNbWRpMBb8S7J4Shnr2ah3RUtc6jViAsCPyAwPMp87SRDBIsFglpqjDssUWidZ+HGyMs5RB1tfNZVCVJlpJnCYeTQ/xOhOt7YFlURcnjV68ym82whUWZF0gUXqCpCLbrEDo2VSnJsgLLsnHdugkpTPB9o9uoG4/X0xqEeZ5TK8k8XqBqeSy8qDNNdeixhyIvC8aTwzY5MY51eGU0GunGW2ZtwYZ11ulo0fC61NnjRVa2yTZhEJKnOWVZNVw/xd7eHnmpJX/CMCKOYy5eGJLnRcv9tiynJd4bBz9NU3xf0zIGgwG7u7vM5zGdqI9l2wR+yM0bt+h2u0Rhl6rUgudXrz7CZDrmGzd2+Mpv/zofeftPcs7v89gTV3nltZvUUiCjEDwLO+ryZLCuKDX82Z/7GVwluP7Ka3z+3z7DRm9AGvg8eektXLBDLv/ce4kOUq5vRnSHA77+3LMoKqazmM9++1keufgQD5USLMH1oc0j8x5X334Ov9NBxg7JrUP6ly4y6G/g7EwYBD7Clnz5y39MfDjlypUrPPfsN7HU0QTwJNRk7TvXojvHl0sp24p0J+2jrXi4lPywLpy8iiDdr500cBozXDWTOyCEloTM87wtZb4aIn9Qdj8I8Q+j3Y/8GJyOzK3aUdRDOwvD4ZDJZNIW7jnpeZ71HNc7NneihKc5vuuc49Mc6NfzTtzteKuh/pOu7bT937FsnWN/H/s70YR2jJcBmLWTphOc0VWqzTqUdzXqcNJzWS5+c9L9Xnf85eMu28lRlzt/X428ASCP6HGWZZEkCb/4F/4Cv/yhD3Ht2jWef/55fvu3f5ufeM/TPHrlCmU8Z+/2DtPJmHAw4JHz2+ztHTAeT7n65CVevHWT0unQ29ji8tWH2Agf5rw7oNMpmE5v8tnf/eRaJ1kphe+6nNvc5NqNG3i2g3I0iBZFka42XFWNn7XJ/niMFDAc9bl16xqDTkG8yMjiLbLE4aGLmt5RqgTP006rrMG2XcoyZjgctnJvm5ub3Lx5k6IoeOSRR1gsFozHY7bPXWjzzUxZbd8NWnCz0+k0paglnU7AbD6m1+vQ6f6wOcmyppYVCsnm5gjX9VFOTZam1GVNXVfkeUFNhVI1tu1RS9VmLpokDMMXrioj7l1RFDr8bG5gmqatUkUczxECXNduZiwJk8mY4XCjDdGaRLp6SQbJ8KVD30YIXdPcdTUdwGqE6cECZTFbLIj8RqFD1jpMbAnOndvC9V3yukKiGAz7eNLj5s2b7O3sMuwPGAwG5GXJYDBAlKVWz6hriqJsFDAyhEhYzBN6/aANg6RpRpYWBKGnSzRLPVFwAx9HHc1Ke70ecRxTVEcFUKYHM4Rt4YcBdV22VX7SNAV0qMIQ5tdZr6sr6Ti+Rv0XSayTCWVNVUOa5oz6IyaTCQ9dukQ8n+my19JqebA6JO61k5nRqItSuta7kfXS3GsP14X9/TFJkmGCl47jkCSJvqayRFl6Vn5+a0CcTMnyGVaac+7Seb40eQWvFHzg8XextzujRnArWWB3+vSiiDBcnwW785Vv8+VbL/Hmp96G/ZaHuVnmbE4Fi1d3uC1L9l98iStOh92LPWoh+ehHP8zu7R3qNOela3uEtSAuJVVdc/vgVa6PAuR3Yzq1ZDOR/MSjT/K5W9e5NBxy2epyu56yuz/mifMXuPS2yySqYmCdoz6IwT4K/RpN19frJK/j0K2a4f4azphZa90+H4SDvOocn7RPI4S/LLn01FNP8alPfYo3v/nNPPHEE/eUsPHvu30/nPiz7vNenGQ4QqMty2JjY4NXX32VjY2NNuH6JL3bez3uUdu6M6HuLNe2DpVc55SdSNO4C3Vk1U6iNZyEjp7l3O9mZ32nTzvnVZONZrqR8DxxvSUq1zoHeHn5SQ7x6t+r/xsHa905G9RyHep/r8/u6Le73CdptdrRSik9ptcFRVVy+ZGHufzIw/zl/+RX+OIffoHPfvazfOv5F3jHO97Ff/s//h1u7h7wL/7x/0mcQq/rcOO1b7H31a8gqGEw4ObWeV4TNpbn8tRb38Y7fvRH+dDPfJxnTzgfx7KZzWYgpU56r+sWTKvrmgvnzxMEAd/59ou4gQ+eYDpN6fUifuzJR7l165AXX5ohHJf9/R16o85RhV/LRdYu7oqyjHm/u90uGxsb3Lp1C9/3uXDhAmmswcz5fE52wHAAACAASURBVI6Ukk6n00qcmvHw8PCQCxe2KcqMssyxbEVdny26Bes1yn/g5npu2zhNJSTPP6qM5PsNkmrrBD3Xc/B9ty0uIYRoC30sO7dG+9iEb8qy1MLSTclq13Xb5D3zMJZfApPpXNc1sqxI5gtmhxMswF8SpDcP0yRFLVM3DPphKumZ61kueGFmYmVZYqFnP51Oh2FPO/Ymy9PcoyzLWnJ6J+q1+1lObul0Oq2msBHjF0K02y0n85kGqEt1x60WqNk2DMO22psQok1gXGdCiJYUL6U8qj/fdHzmPhvHZzgcHgtzGm1scz+XC6GY84GjDsRQQUwY1iQLZFnWlrvsdvsMh0MsGxaLGePxmPODAekixt0acH160OgnBiRJRqfX4+l3v4ed3V1E5K+5ShgHCuf8kHI8R92ecK7TJyq1NNw3Xv4uP3L1cYJRj5/6qf8I2xH8w3/4D/jdz/4bbEdwkMS8sH+L78ZjbuYxVSnhMGVYWjhRQC/q8PJkF4oCz3HI5imO5/Pen/pprl5+BMt1ePF7r2L5LqF9nF+72knfq5N6LwPgsmTg/ezrQZmZBC87VFmW8b73vY+vf/3rDIfD9n3/D3Z/tozcraJ4Z1n3Xo6zLP1k+lPTl5p+b93npHM87VxWly07XKed/7rlr+ddfFDRl9eLVK9+7vcczrrPdeuctP06tHX17+Xv0/4+6be1iO6abU/az7K93ndluR2bHCBzPp7nHcsLunbtGj/x7nfyP/x3f4MPfvCD3Lp1i//qr/83/P6/+yOeeOtbefnV6+ztz5mOEzqbHo89eZ6LF32Em2B1LVwrJ/RtZFVz5fITJ15jlmUsZvOWL+7aTqsAY87JoMmj0ailSiileOb3vsje7SmOHdDvRthuhes10rxC47XG5zIAmanyZ6iqmn6pqReHh4etkpWhhZqy10YH3QCnYeRTVQW11JGKHzp1CyXBrsDBIuiGSFngKkHkuThRyO7BLTqdDr4basdLhEwOp/i+RS/cxncGLBYzlJS4vk+alE2oRuD7OtQ/nmguy/74ENu2mc4XvOncNrVymE6nbGz1KCpBHBdEoaQsoCwqfL9DJ+xz4/p1qqrG9wNkJcGCyrOoat0gilQ7ZfvjGWmSYAuBF7j0ow62BaNhn6quqVHUqiaVNU7oUmU1RZZzuLeLLGwuXtzGC7TMSu3UCGlTU2B7iiRPWSQpZaazYLMkQdU5gWdhS5teGFGUJa5rIQSk2Yww6HBwsEsUdQjDDtM4w8krtjaGHByOCXyX7XPnW/R1a2OTxVxXORSehbIE12/dpFKSKIpwXJc0zwii9aUrizzFVhJZVaRJRhLrCoV5USFr6PWHXL+9w+bmJmlVY/s+npS89CcvcvnyZagKFvOawK9xXYvNzXMamRcl4/EhnW6IrBWbm+fa0tfGMe/3+2xsDpCy1ypgSClRMkVWEml7WEHIaLhNHJeEkU892WUwsPjd8TdIhaTcDNi5mfPab/9begMPp7N+xvnw1jYf+dAvMjp3nv/rN/4FonIpAsVkZPHRd7+Pb730bX7hR9/NS7d2+fgv/DIPb23zne98h8cee4xXdnZZTGc88vBFnnrb2/nud7/LXpwSSpjt7nDDEQiVkZ4bkcwWPF9NCeYBW7df5pXXbnPx6lXeeekK337xFb7y7W/xxI882SY1ms51OZllNcFp+Xcj2eWYzhmo7jI4SiWwbJeo4zJLYl0IqOH8an6au3agOvH9XxmEzrrN6nZGDsjw4kBPogaDAb/6q7/Kb/7mb/LBD36wDekqdcSBPCtv9iT7fqCyZ7GzIlf3inC9nvXg/igOp4Wql0PgUdRjOp0TRd1GO91rJ/Wmjev2cLaEwfX35qznb9DqVUT4zva0fM3rkMiT1llFg1cd95PQ4gcxSRXrEPo1691/sZNmr0IhLMV8MaXbH7bRAHN9dr3mPq04nqv30yxf7gfvNjk6aZnZz7rf1yHMev1q7fOzsFqN+dVrOnZcB0Dnj+j7rBFcx3ZaNLff7TGLK5Qq+cQnPsEnPvEJptMp33vlRf7pP/2nXOpkXNwW+P5FSucxosCn0+mwfW4Tz3WYHxzwjne8g9Fo1EaNV81zLEohsH2P3b09RqORzjtKS6xaaDGBOG/rP8SzOV1byzXWec3w0iXe847H2Ls55rvfS+hGFwhUTl1lFKmOdvc6XaoiOyrUU0vqvKDjB9RFwe7hIU++6QmmsxmLxRwp9L3a2NggcrXjbJ5Lnudt5Mm2PKoyoRNuan/iHprmG8RJlu1swyBUnW7YVt05ODig0+noqmhVTV0ryiaxzIi/G2QBwPe0A2c4iGmatjJphmtsGrQ5rilUEUURSqlWdmQZGTWlokHXMU+rpH3xzPqtPFmTYOf7Pnmu0SvP81CWRk3ni0k7sLezoFq2s6iqqijKHMf3j1QIoKnuV7QJfLqyXkgURExnuoHYlr4PSZwR+BG9Xh/PC9oZ6TJabjRHjdSbkaEJw5DxbEpZluR5rukqtQSX5n6tR+SMw6EkLcpTV/q5FnmObVlYQoBSWI0Dp5RiNBrpmvGej10cFVApGlk8c96WZZFnOVFkgawQlsB3PQa9vibol3l7D81zsS3VOo9mtmk7QA1SFvi+jZQ1NQ5pWRDnGUVRMb19wB/+0Zf4Rf7LO65zMh4jq5rA8+lFIV7QoawzbtcJ73z8R3j54DZfee0l4n7Ev3nmDzg8PKQUDtdu7jI+bLj3UnDt+i1efe06RCFxnjMa9tnYGPLsN5/Flw6bUQ8layI/wK4U73j8zVxPp+ylMXY/4uvffJbe+QHdbrd9D1YLgawOpKf9vfx9GkK8PPAsZ/m3Wstrtln9+6wIzf1Ynuekacqjjz7KZDLhm9/8Jm9605taZMK89z9o1PsHbQ/aib9XNPhBHqeqKhaLxbF2d1aU+qzO5L1EVO7HTnSMzmirYf6z7uN+Jk1n3d/r2X4dyrvcP61mPqw6psbkCROH5X2e9vtZ7KRjL/92Wj8rVmgWJ0121i0z0ZRl4MMguiaadv78eR556AJPPfUUv/7rv84LL7zAzs4OQW/AQ5cuEoch2WzM9vkttre3KKuU/YOc69evw4++/Y5jFkVF2kTmTa5WURQErka0gyBoKZMm58kkeJdlyeZwm5deGbN/awclRlR1wa3dHcraaYsYGZ8GSxcGqZpiaJ0wYt4UJQOYTqe6iNZi3tafsG1b+4lNpUzLslqt82Uf0fgAZ7U3hJPsOI5GwoRq9e7i3XlbttkMZlmeE4UhqkFk4yRBeC6z2RzPC0jTmKTMUJWu6ra1taXlQXpDFvm0heZ936ff7zObzUjTlG63y3w+J45jjXrmORsbG/i+z2KxII5jhBAt38U48mE3xLU1DcIIWpswhNEkNhSPxWLBbD6nlHVbgtvQDqIoIkkS+v0eUlb4vovjau1BJwgoywyl9LpBEBBY+n6FgU8U6hCETl70cFyX8fSwcdADkiTFdX3mTUlHIUSTxJS2Tr1BY01Fv+Fw2Jae1rrMmoZQFAV9O6SuK5JksfZZHhwcEHo+RaGdNM8NmEwmbGydI5tNqG0H33GRZUU3jLi1ewPfdRmNRlorMknZ7A1xXZfJZEKS6Go9dVNZDo46iMgPWvrGwcEBi+mMQpVtMZXBYIAQAsdWTVW6CZ2u5qwqShAVaZZiWw6uE+AFm8wXYypmWJ6FXbu88ur31l7n7//J13E2POaf+f+4svkwHTzy1OJPDm/ztb2CF/d28P2Anq146dp1hFSc29ziK199llrYPHz5KrKqGU8WDAdbjGVCGAZM53OCTsCf/8DPs9hJuXhpm1de+A6jXp8sS7g226fqh/idHoNFxp986Y+ZJjN+9Vd/9Zhu9jqZs3WIbdtxc3aHdfn3TqfDdDql0+m0nVBdrw+v3ktI9PXYun2ZifT3vvc9/spf+St87nOfa98Bw2NbvldvZPt+IL8PctuTtn/Qy6qqIo7jO5QtVpHkdXbWNnb25M6T1jvbtaz77bRzPM0xO2nbs1Sku5f93c96dzPTh62qXLSTcnUcWQb9BFYnSWppGWt+X/17edny8VrUd01lRWPr9nkcyT7h3ryOyY0xU3nW3KflyqnGMU2ShNK2qCX8p//Zf946ilVV8MK3vqnHzPmUPIl55dVXefGll3Bdl+3t7bXH3B+P2draOgaqGZ1n45wWTZS7yLQzHXi+1h23bFzrHHuTHQrVR9SCZDGlto40z40DW9c1dVVTlSVFnnPpwkWyLGNjMMRxHF575VUsx279IQPMiQZ0S5uopsmdquuaw8PDY879vbTXN4STDM0sytINxfd9LJs2g77f7x9VxZOSuqw0p9j3iZOcIPQoywqwUEpSZjmWAiEVvuPS7/a4tX+d7e3tFmUzcL4J0U6n05YsbilaPq8RnnYbfrSZtZVlCaVCVnWb5e+6LuPJQu/ftnGaBpBlWTuzEepIpiqKomMoty6r7TSlH6ujh285gEVV5VRVReTa2JaevZWFlk8TQnN4iyahykwspJT0+3pdvVyXss6bF0tKSV2V7f0wfGkzWTHIelmWOryiEkwS3ToTQjQvsC4Mks4WmPCQ4R8vFgsGA10Jx/M86qrCc7QIuKV0ozSItutqkXJE2d43vxviOB4uDmmati+q53nQSALCUTKb4Sob1N+2bSwhyLIKJS2wHGwr5GCSkGVV2yEWRY3rrk/cWxQZ/+rf/A4d20O9WXFp+xKPb27gOSNCaRNVMwZOQBgGbD++wXR/jCMEdVFSVBULoC5L4qmeCDjDLpVSREFAkWZkScru7i47swOsOGWjPyC3FNcO9+i4G8R5znw8I9kd41/ZbkucLieuHXu3VjrkdQjNakd9lsG4Kqt2gmiUJNaFmk+zB43iLu/PRI+63S5pmvL000/z5S9/mfe+973tZGKZnvF67awI5b8vdtKg/oNw0E2/YPoGM0CuOjb3gwafnT5w0jmfzUk+iUpxkq1DG09CIO/V3ijo8vIE+w5keU2cfHlJ29ct/b06AVlFd1eXmcnX3SYud7u+o30fX/9uEb2zmBnLDDCx3PYN+GZZli6EZltUzTjveR6WtHjvT74PVE2R6+TrrJDHaBbPc/OOYwZRp5XSNApZcFTgJ20Khti2jS0sbNvCFha+q9HcrEhJi5KykvQ8izqvyRV4S1Qqc49krX2Muqw05aIosUINZpRlSdAgygYwM8i12YdxuIHWvzIiBOacz2pvCCdZKp2xKRyL6bzSxOtaJ5GZCx4Oh9za28VSGvaPgk4r7yaEACExr0sUdZsKdFEjFTLhwoULxyrmBUGg+b2NY1wUWti61+tRF2WjvVy0/MVuk8xmZMnyPKcTRFRSEccxstQVYrygezTwOrps9KCZAflBgF0WdDodBsMuh4eHrepGp9PBs3xsx2rCAxaLxUyHLqrjnZUhxC8WC2azWeMId5lOp6RZ1jotRaEdviwt2No6z+7uLpZl6QQ8JVksFvS6EYPBRktr8DyP69evNxQQl7qWzOdztre3mUwmxNmYzc0R4QkJbb1ej24YIaVFGHboSt2Q54uYXkcnJ26fO898qlUyvMBDuC6+2yhWKE1Lmc307/v7+2xubiIsBeiEhTwriOOUOqva55QkCb1ejyAIW2S+rutmIpIwn89J07SdDOVF1dz3AfNZApVgtjcHFKLSKL+HReWsf5miUpI5gr1swWee/QJg05ESCzi//Qjv+Ik/y/Zc8Mt/6ZfZ2tjkb/+t/55Bt8ejm5vslrqtJU25zScuP8TL+3u4UnJxc4PFYsar3/kTnHCD1w53ecTvoVwbvzvgg0+9nX/56f+XF6+9hntuRDmw4cUXGQ6HbdKDyYI2dlLob12nvfx9t3AlcGzyMZ1OG07bnaGss9AtHoRTubpPITR1yJQyz/OcMAz59Kc/zV/8i3+RqqpIkuS+neQ3up3Vif9+oNVnRYjX2bpzNONBp9NpK3qeVcnifq7vXhylszbldQ7yumMvKy6cNOm9F3vQDvFJ53yvdmq0S91JtwDucIhPckZPQpFXz33ZAV3d52nrLdvyNsubHtvXCf3yqp10bw2aHIbhUo7J0YRf54foCpFKViipkLUirQXlZNbcPEmSzbCtgKI4yldZZ7rg2ACg7VMNAGWk2kBHFx3bbSPpfkMZvXbzO1hRiEJSFhl1URNtDCmTWVMMLWurvXY6PfI0ozccYlla5jVPdd5N5AcoIUgXCU4UtGpdBqzsdrutTKlJ4DNJ/I6j5WSn0+naa1xnbwgnuSwr5klMmmc4nkPdVM+LFzlVKbEdwWw2w7XslhogbIkUik7XIwx9qkoync40mpUUFHVOIROEWzUcF0lWFRRyQSELhDtCUdHpBiRJTJLEOI5WofBdh0U8B8CyBa7nkFX6Rld1zWQR43keB4fa4drY2KAQNU6nQ8c7SmiL4xg/DJjNDnEcX4eALEmSHbAdbZG7Ppay9XJK0rLExaXGQTgBtudS1xWW0A/fscH3bBaxdu6xHZSwqKsKJ3QpF5JKSawKXNdDWDVhFFHmBbZQ9DohStj0ej0WE00/6bh96qymzArKoqIu55w/v4XneXz7Oy/T7/fxbIfp+JAsTel0O7z84vcIgw5Pr3mWs2nC4XhOfzggazJN3dqlqnOywsHzHUAy2tJlroUFnu0ghCQIXYo0wxXQDXzKIqfje1iypqwFrusgS4GDzcbmiCTWfPJO2KEXdlG1ohNGxIu4nVlOshwsgevaHE7mDEYjknRBKV0Qknx8CLUHcURZz7SSiXJR2FR1hVQnVJ1zXaxKJ5eaiVfp6U7q5d2Xuf6Z6ziOw+88/3mEEFy9epW8H7LvSErb53uHYz15KHLOD/tcDl2uXbtGEQWMzm0yHo+ZxVOuXLrAc889x+99/Uuak+1oVRar40Bd0Jchi8mU1156mc2tLbKyODVBBY53um1CVDP4SCnbUOVJA+/ygC0rmlK9uuLdwcEhURTdsY0SS4OcOJ2DuLr8LNSNOwbT5rflohN1g068/e1v58qVK3z5y1/mbW972/cNhTN2N0Tqbts8iPXW2f0nW91pDxpRl9ad+zNcR5OYYzTU73Ye92vr97l+cnU/WtxnpUyse1fWneM6veH7Qc/vd8K1dkKDidLalEUNkYWqS1BNz9T0R+ZK1qLvDYIMIMWdSXXme7lftITTIL1HiK9lCYRotmn2aSgTy9e5fL9WJzgm6qmdzqN1jt2mpvjZsYXyTorHavKi6ZsNqmsipqtOtsnrUUq1VAulFEFDVdD9sUUlFUWl/Sqp5NqJCMCVh9/CdHpL00pdG992qOuSqqjwHE9H0D2fOEnJ85zFYsHly5fJ85zD6QRLuFh5U2zEceh4fcokJyt0MRLL9ZCOQw1keYHtuiAs0lyPaXGakOd56/j2+gNqqWmbeZ5TplovuVC016xzoGztA9lavSPPc6JgvfDAOntDOMlKSfKsJC9yXN9FSnAcq5kJCYSls+a7vV4rpWbC5rKB94uiaqF3k3CnE7gkQRAwzzVP16CLuuOQKCWoZdlwh3V1O1ynnQVB09iW5N5aHpCtG5gjLIpaOxdpnbbSdSbpzXM0T6goS2zfarUgzYtU1xKBxLbdlodlXgxDJdD3SVfw6wcaka1kDc3gnyQJWZa11dBW99Fed1NJykjg6cFGZ6POZjNAsnV+s3X8jIyWCakoJVqKyjrT5ST1cbMsayW3DI1DqqqV9DOdSFVVOM3MLwwCwGI8njTXbuv24Hq4tpb2kzWomnYGKyzafZrZY1VVLZm/rCvq2mvDUrbtME8SfM8jzxTdsEM6S9ZWezppgF/ubI86r6OqQSZCMVZ6xjr5xnO6YEuvR6enZ8cPPfQQjmMxHPapCp/x+IDx+IDDwzH7+/vs7O8Qx3GbZFDXNY53nGtsEIXd3V02t7aOhZuW1zsJTV5e5/g7ebbwn3E+lyUVTeKGed9Wk/mW7+9pyM86NHz5/5Oez2m/gR50er0eL730Ej/5kz/JwcHBXa/zbvagkdofhJ0VGf3TPOd1dE5DDTJZ9G+ke/rDbPfz7B9kFGi1/70bPWFd/3baOsdMnHzuxybmjXducj5W+7B2d+K4fNuqhKn5Ta/rrN3HuvNfXb7MRT6r3S3icLdn+La3voPf/4PrGoBD14dQSrTVcU2CXF3XjMfjdgw0Um2O47VFykweVZZlWL6F52jfrS4rZF0f88G8pmBJmqatXnTLX25oqYZrbK7R+C5mfDK5J4aC+kNHt9AOZY2soSprkjjFHwVIBa4fMJtpJQiv0dw1g26WZZzf2ubmzZsoJeh0uhRFQRR2iTyX2zs36fd7xGkCzhEC0ev1ODg4YNDfbCrKWfiBi+e5pGmCUkeFLMyNtl2vncXM53M2NzepypKqLLGEQDX6xco9yvA0yhtR4JNlZTPrq3A9i/HkkMW8IAw7WBaEkd2WZV5GzmazGaPRiLIsmU6nLT/boHll4xheu3ajpUsYHUDjOEdByHg85ty5c00BEtEmv8w8XbrZtrW2cprGGrVvOH+TyaR1igeDAfNkxqWLl4nj9TIxtuNSlJoTaxwm42SDJMuLlgIxGo2YLuZQSzphhJKCfn/Izq0Jve6gdfTG4zGOkByM9/F9n+1z5xnvjXF9zXUSCoRShL7PwXzSak6bDsZ1faqqJgw7TA5nWJZFEFgUecnW4CplCovZtJ2hLneCpznJhrtm2mNZF+1v5tjTZEF/MMANQ30/kwVpoScg129co65rfv8PnmnDVsvSZUrVbWlww59d3rfpHAI/5POf/zwPP/IIeVXS7/dPLfG73EG0snFNhTElJZxhYFxFVEzH0+v12iRS03GeNPiaczQOtdnv6md5AFwdOJY7xeXw5/Jvq2YQ5Y9//ON8+tOf5hd+4RfaypIP0tYhWX/ajsjd7PuBLt+PrRvKNL2s3yoV3cv5/aAmAfezzwcdbXjQz+9+97d+ciaPvb8nRY9O2+e6Cfcq+mr+bt/HRp7N9OdCiNaRMpN8HV2rj/UzsB5JXn1/lo9vwDOTZBeF3bafFG1J6uqOPnr1GuEoOrAs53mS3Q00WLWToiBPv+un+d3f/S29TlWwMRriujbzWdKClprmWbC1tdX+b2o22LYev+bzOdPptH1/LQR1oWmtW1tbhGGnZQz4rsd0OtVAkWUTRd226uBikRBFAUVe0utq2mpRFFi2aO+3UjqfyrM9bGGRFjo6YYsfMidZSs1JzicFRaEdlayssD2XSiqE7WI3jcE0XIPomu9Op9c6N1iCvCjY2NyklhWL+ZzhVnQMWdUcmISqKrCshrfTTBdNY1yeiRiHyIQ2HMfBtYKWE2uQTIPaCqG5kGb7siyxGz6MUi6VUji+h2ZSK/woZDZN2pfQoN22bbfFP6Io0qWyEx1WEJbVOtWdTqdN9DNOtHGwyrygkpLxeIwX6EQ8g/AaJFlK7Tj4vg/WUTJAt9sljuPW8er1erz22rVWFm/VoihqqmCV7czNoNKwJNPX1GSvyhrXtlEKHMclz4o20cpwznVBGKVVCKQiWega7UEQ6PLdzT23EG1pciGO+Fm6CmFKWVYt97qucqocrE5ImsRtZ7iMJJ+lU1nucJdLHi9vmyYJmxsbAFhRRF3qY0RR1CZLyqYTNvtIswTf9TTPvXGglVKIpX0vn+fNmzc5ODigO+gfczrNOZ6GvCh1xPW7m4O5vL3527wbRlDevJfGqV8+n+X7s3qvl+/5KqK/fL2r93f1Os/yzEzFycPDQ772ta/x5JNP3nW712uvx2H603RMfxis1+sBtO3rQTul/76j0w+6fd3L/Vp77BMmyavbnKV/Wu3b7nI2x44L3KGhLqVscmLW22lRpFUuuYl2CiGQteb2GkBKr3f8Opf72uXrWkakT7O7ReTuxcJgwIULF7h9+3ZL5SjLui3uYYBFI/2qlGqLid24cYMgiFrfbTkS7TY5NI7j4fthO0aYsaQFfJSWk61URV2pJvdGj/llaSrOughLHht3hBA4loVQCgsQlnVPVfTeEE6yvqH6YrEUw+EGytLlDI0eMNA6duZBW5bFzs4OnU6HxWLB5uZWu64OuRdkedqiq4ZyYJyRNE3Z3NxsUFFNVahliRBR89CclvMTx3Grr3f16lW63S67t68hAN/RygL9TpfFImmPFwSBnvHkGVFTGU83Dh0mKQvtfNeyZGdnB8fWihp5nmuljPGYolRsbW211WfSNEUVulR1EIWkTZJdVQriRazrpncHOlPV0slUG8MRt2/qbNWsqDh//nwb9gCamXON5WqUPc0TptMp3a5OLtQJcbrstWt5bG9vY9sO8Nwdz3K6mHPjxg0efugCly9f5vr16/i+TxAEZFnSvvDGiQqCgMDzKLKcTqfDjRs3CIMheV7oktlNh1JVFWmsk/Ecy8YWWmamrmsCz6MT6iRN6et9m4RGgOksbsj8Lnme4nkOeZESBJukM0m2gLoojznKxu4F1VFStRMos59BqGvH16nuSGqhi9AA7UTD9I3L/MpOp4NQHAsPSSkR6s7XuygKbt++zQsvvMDP/PmfYzKZtE7EKhq7/P4sL1t2ktchtqdd9/L5GZWL+XzenltVVTQsn2MD4CqSvDwwLDvTZr1VdHn1s3xOZv11ZvTO4zjmr/21v8bv/M7v3PU6z3IfVu2sztd6ZO3777j9aR33Xmwd3UIIwdbWVov8GXDg9dob7Zr/tOxPsz2svv8nOcV3o1uss2V0etl30L9xB+C2Tn9bLY0Jp/Uvpq9a58iuottJkhHHaRPZ1FWAR8Po2PqrfZs5rqFxGNrmWfrru92ju1lV2rz//T/Lpz71SXqdDnVZkBe6iJcQgslkQhiGLe0ijmMWi0VTzdZr+3nj05nIqeO5rRiCiX4rpX2uThi1fth8oRP3zp8/z3A41D5M0KhiLUn0VbWmJ5pochRFOOoIcV9W5jiLvSFSuhWSab5POHCxPEVeJ3RChwvnR3iO5v85WwAAIABJREFUAFkhqwLbDZE4ZIWkP9yi29/AEQGLaYZr+fhOQBbnJIuU+XSBhY2qFVEQseF36NsjOtYGQipsy8XzFzx+yWUUSpygQ1pWdAKF5BDbcqgr2hLJVZZAVeAg8W2Bbwsc32nQYJvJNGcRK1wHLFETBg55tmDQj+gNhri+i+UJNOWgZrN7BUotA5YmBZYa4dFlc9Dn4UsjZDlje3ODS+c3EXVF6DpkixhbQdf2GFklj/QmdFWKKCUOil4YEDg2tpIMOhFUJbLIOdjbYTjs47o2W8MBoq4apNdGeBZCSGxbYFk0DTUDLIQlOXd+g3PnN6hlwbnzGww3RnieR5KsD0/3HJ+HNs4RBEGbedvpdHSYybbx3QDHcsnTkiKrKBcJVZoTej7dMGJzcxMLmyzJqYqaupRY2Ay6XQQKqophvwdSks/niLrGFoL98T6WY5HME+JZTJYVJFnO7v4BtucTdCIk4AY2cTbHLoe49ZAy1yh/URdUsqJWNRJJrWoqWSFP6FTKuqJWEiXAcmwsx0YIG8fxkBJsW6uDVKLEjQTvff97+Pm/8PPkQC1BWA624+H5IYgjCau2AEtdowTYukG1x6krRV0pzcuWgrKoEdRYKJ79+lcJPR/Xctc6netQ22UO/CrN5G5I8jKCbJz7ZbWLJElI01Tvu6yQVd1+kMePYfa3Sr1YPubq/waVKIqipUItT3JWnehljqCZcE8mE9797nfz1a9+lSiKmE6npyKTy1zD5c86WzfAnbbeunO92zG0fvpZPutpLHcelzs+Won2+EcIdcLn9BLQ5lrWXefabWzrjs9yQQETrl73udu5nPb5ftjZj3/nff1B2ElRnVVbRlhfz2ftcYRGa6WqKKscYR13apf7KfNZpsbdEQFUFkoKlBRtX7lMkzCobpIuSNIFaRZTlBm1LHFcSyPHQtMspKooa0UlQWJRK3HsU1Sy/b2QilJBhaBCUEiFxGq3k1jkZU2aa51+YdUgKvIipigT9seHLJIUJSydlK849sGySZviZMYJXJ1cnPYMT2rbSlhIBLXSf6+zIHS4cOldPPrYj1NTU1cpRZxSFjmyrnBsC99z8VynpXtGUcTFixcBSPOEWlUUVc4imTOPZ8wWU3YO9snLkrQBAvVYYlNVklpJpKWYLKZ4vkN/0MXzHYSliJM5eVpQ5hpAEwqchkWQFwVZnlNLqSsdC4vD+aJ9Jovsh6yYiJkZGYdUKS2rZm6YkfYwCVmmgEFVVXjCbWdh165dQwiBH0aMRgOU0pD8fD4jdAeE3Q5xmlDVJZZmnnN4OGVvd8w8E3h+SIXFsLvV8pGLMmVjs0tddlodWtu2mc/nWEKHHOJkRm/g4XkKVWq+zPnz51u6QJpVRFHUSJXFeIHPzs4NokiH2R0/IgxCyjSmriWLRYXjmNnWUcnVslEuqIRDuXuD4eaAbt/lxssH+EuSeIYDHEQhGxsbmpfcHF9KXd1QVwLUEi5xHGves6xbPpGUuoEaTrHhmXYGfeq6xDlBGu1gvN9ydOM4bhPPLl261FZQXCwWLdrqOh5C6MTL69dvcuHCBYpUI6ymLTiOLh1+4cIFHGG12qiLOEY1A63jaM1kWVZ4rkuv22URx4SOx6Db0cooUgIWgRsQeOeQtc0s1p3juja5/H0WW6YXGBk2x1b87M++nw9/+MNcefRxvvXCy1x77bVWN9vwoC37zpDaWd6bZQf35Zdfbrnw6859FSU+9vsyKnPG61VKoZZ4hHlTjUkn3Nptu1se6Ja3Xb6GkxziZWdueft1tJbVKoPAHQmM5tsMlIvFgiAIGI1GfPKTn+RjH/tYG8kxibur1/xGsrM6dOKMHDxrjZrEvaCJp53P8m9nHbzXmXn28/mcy5cv39O2PyiE+IcRib6fc34Q78Xy8c37eS/7Pu5UH0d0lVJY9lHS/DJ6vIrwGq1fM2mv6xoldWI+zVijc6MakKAZg1zXpVpy5pWUoHR1WsuyGh1/EEqDGnV9PLfFRA2LoiBNU/r9flsYy6zTSt6+Tls3JqwuP+1+K2nzI0/9GP/oS5/h0Ye28X0dlY/juPXT6rrG9/1WqjZNtRZzz9WIsxEXMLTXNC/wXY/A0woZURAyjxdNUbch8/kM3/db2uHBwQG+7zMcDonnOsLf7/exbR05L6uyBRUM3ROZthNqk+R3VntDOMkGgTKc3iRJ8B23bYymSEEcp4S+j20QCGC8d8jFixe1g+17zQPQN8KywfNcoqjH3mROtyOp65KyVAShx5XtC0hcauHSDxxG5y+wSBKSRYoiJQw2UMqiLGKk1DXAlzm2stKaxFujIfPFlDyPeeShqy3V4vDwkDiZ0xsMybKMrKlJvrGxwXx/zrDbY3+8i+OFxPEMW6RY1oiqspqGppgncx2urxXCtlGWIqcm8F0mWUwtfXq9HklaHBPKtiyLeL6g2+0SeD7j/QOGwyFZkuK6Lp6jucqu7bQOfTfSHOrZYq47EVR7rZubm+zv72NnCYt4dmIjG24McF2XvUOd3WqqFI7HYy5sbXJ4eIhlWZqusrvb8JTmLffW90OqnNaJH41Gxwq9CKt5IR19HyczrSWNpek6oesRNBJkm/0hNYpbB3sUeUZVlkipnW6/s8k8jVksJpRldaxKnLF77fiNo24qA5ZlyT/+x/83r7zyErVU3Ly9y//6v/3vfOSXf4nJZMKw0YB0HIeyyu9A+E56V8y5mU9VVbiOpmI888wz/NRP/TSHs8M7tj3t2hQGgbk7F3vZwa7ro8ziZaSmqir6/X6rzd3v94Hj1Ip1FIxVp9kgxqvL7nZNR+dXH5NjWg6BmvcU4IknnuCtb30rzz//PFeuXGn1PU+7h99Pe9DO79nXO5tDfPL53T3ke9L/Z71mpVRbAOpetrvXY/wHO7vdS/h6na1O3pcVcV7fsxDHHGSlFFVdHSXiKXWsT1i9luW+zLZtzm1uaLWi8ZgXX36JyWTCzVs3KIqCyWTSgh4mj2g0GjEcDnn88cd5/LEncF2H0NeAV1bp5DFzy5bpQsvUtfF4jFKKXq+H7/ut3rDul84+cVi9h+vHudMrVZr1wmDIw5cf5+HLj2Nb2pHfGx80vGANKti2zc7ODp7ntWPhdDolbd5XU93YqHM4fkA8n9MJI9I4IU8zlJRYCGRV0+/1dISyVihV0+93GQwGTdVNCEOf+XyKH3ggVFsIzgArmpLitFU675Wa9cZwki3RDoZmhgdHYWLDB/Yc7dxp7idYCM3LzbXUWBRFuFLiuJZGgzwfpTSFoKggK1Jcx8KyHJCCyLPYOUxR0sZSNcliQVYLHFLCEPJUo9mW0M7w8iykqiqC0KKqUqpSUKQ1lnBJ07wp7zxrUPCgRW9dzyXLkkbOLqCqczY2h+yPJ3Q7AarSqFyeaxWOxWJBoWqq6mhWLKXkYD5ldGGLMPSoyhQpy1ZA26CYAFmSYguLLNUKF/1uj4PdA4TtUOUFQipUVbeKIVYjW5c0lXOCKGyv1yTA+b5Pp9NZi7IBCNtmkRzpGQohGAwGXLx4kdC2YaDY29uj9gNULVv00UyUptMp3XBIv98nSbQsW5ZldKIAI0eXZRndDZ0Ba9Bbu5HCsRAMuz0kiqLhJusS2hae5+PYNrZlk2eKPDPZyzVqqY9/vQOkmRRYli7Y8uEPf5j3/8zPMfuXU4SjKyIeTid85CMf4Z/8k3/SVgwzHfXyce9AeteY6dTKssR1KrzA5/nnn+fHf/zdd6DGy9usDkjLAwlnvHbDvavUEU3DmEFiTULrYrFo28LyAKRW/JVVtPikMOK6+2C2X122TL0w347jHIuumHYVBAHPPfccTz/9NPv7+98XR+nszu9Z17ufs/nhNCE0r9AggmeNvMAbz/k9rT2vLP2+n8uDRr/v9V6vmzDdC2ix3GeaPZk+o65rqro81occ6/dWTGu/H9Gc/uiP/ojxeMwXvvAFvvnNbzKbzVAcRa5MBK0uNAUiCALCMGRra4urjz/JaDTine98p/7/6lWdtI3OP1quBmf8n+XJvKGGmXMWQqztp+8l4nPa/TxpuRCCspAEfodut0cyi3Fc1UrJmvtmEvOMiIBREwp9PYY7lk3oBy0qXjR0vMqtcG0HfB+VZbh+gFAQ+tqH8sIjpLooc5I0xrM9pKzIiwzV0MCs5j6aZ6uP6bTb3m0ysGp3dZKFEAHwDOA3639KKfW3hRAbwD8DHgVeBf5jpdRhs83fAv4LtLrgX1dK/evTjmE1CgWm0+t2u+RJilKqLV9c17XmszYKDGaG0O12uXHjhq7K1jSIxWKhCzXM51iWrgBjOz6VyrBUhWv1qfIEKgdZQ5xk9D2HQa/P7Ws7XBhm/Mg7n+SLv/8SIZ129mmUJAzv8j0/8RZe+NZL7NyaMxxcoCwkOzs7BEHQhgd0yWjd4A29YTabMYwiijTl4SuXODg8JIoCHr96mee/8QqOHTCdzCnKGX6vg+UILMshz7UDG/Q9Dqc1k70bnNt8jG43Y3w4PUbgN9/T6ZTLly+3szejglFVFUEQNJUJ9XfZhP6NsoVlWa2ixu7uLlEUsYhnhEHASYm1lg2KmtFoRFHo5LvpdKodoCZc0uv12Nvbo9frUVb6pRwOh62+omvl7O7utjPsfr+P10x8ksWCzc1NPWkBvObckyzl4OCApx57E2UjPi6VpCoKzm1u6uuydIGaPCnJi/SYQkddq2Mg2OtBMYIgII5joiji7/29v8ev/dqvISy4cuUqr11/jbDTxbZc/upf/at84AMf4Nd+7deOydUtP7ezOMnm/Oxm8pbnOV/84hd54okn+fE/8+PH2oJZdx3dQikFZvnSeieZeVeVUtQcJcGY/ZnKlqZz3NraavmjoAeU5Sppq1zQVdR4dfBchyqfhJSYd2IZ6TYdpUmGXaZXfPzjH+e3fuu3+OhHP3rf+snreMRndUTOruN5NgRvXVNafy73hlCt2jq6xvJzXp0ILn+fdZAXQrQFa0yffFb7QTnJZ72WN5LTfq9O1t3We73osnFsztoHrwMEjKNp6BJVVaGr8h5vb8tt0jjGeZ7zmc98hueff56vf/3rmhIwn7bjkYl6V3XW0igcS2C5NlI0FAqhKPKUmzeu8dpr17Asi3/+z36jVakKw5CP/KVP8Cu/8itsbGiUOk3T1tlc7f+yLCNJEl2l1vNw7bOnk5020WjBhzPcZ4BuZ4OimOB5Aa/u7jLs9dk6f47FYkEURezs7AAw2tg8on0244ETacqqEVAwY990d5cf+7Efo9fpamAwzZg0oNlyVGEZsDMUVPMsRqMRSaLPYTJftPQXc9/qUvuSy7rJZ7WzIMk58DNKqYUQwgX+QAjxGeCjwGeVUn9HCPE3gb8J/A0hxNuAvwy8HbgE/K4Q4kml1HrhVgClcKWN67gkZUmZ2CRZycMPX8C1bLK0xHUcEJqvIqVEVpLQD7h+4zYXty/gBxq5cmyL3Cnp9kcc7CxI81d47LHLZLVLkdYEYZ+yiNnccplaAdN0ge906Gz0ODwYE9XQC7sEEnpOTWB7xEWHWZlgWwtCb0BdSWxLUk2uM7BmXPkxlz/+6pzaqqnx0VJ8Gd1uRCdyWGQSP/K5PLqKbXlcv/VNHFdRVop5XLG1tY3l2JwLY/b2btAfPUohJS4FG70IS3Q4PIxRRUXoeOSFRWfg0O88hh91ONxL8WuwsImzFDf06A26pNMMN3KhhtAL23CDdlJ8yrLGdQMKVTOejFvHwXCjqnjBYDCgLgrCTgfHdZntj/FHtk6oXNeglI3Ma3rDAEdZzLIFveGQjoeeJTZlvIuqxAt8rLhmMBywd3CAUrp63rCr9YxFXZNMYs5tbeP5ilLYSK+kG3UZj8cspgmjrZFWq8hT/MBmUhzS9zagcjgY72F54NU9EBWSCll6DDuX2JnNqJe4SZYDVXVEd2iT57i73rB54WRestkfkteSD330L3EwmRNEAW96y1P88de+wXe+8wxve9vb8IM3cenKw2xeOM9iOmu536bDMi8+3OksWTaA5scpmjC6JRCOoq4rpKz54h8+w7uefhdCiBalWOXwmkHEfGoUsqFcOFjaqzqhz0yLvN3OEtaxjG44clzqusSyBbWUqDKnrLXsWl0rhKo5t7HRShwaFQzXAcuyj4nk5w2Xvp1I1xVY9rGCNHVd4bjBsVCqNnkH2rr8u0GSjRlq1xe+8AUef/zx9rm4rts61We19X7uWWkPZ0X17gdxXrfwrMe9l5xv2Qx2Ttseq+reFWTaMxSKLEuaCJFJJnz96hbr7PvhvJ55n9IGJFKVOLaLqhSVV6MqF19GWAJUFVP4AmSBJ1yUdFCVi/ST130uy/2P4ZmaaMsylW+Zx7uaDLe8n2UndTmh15QQNvsx6CMc5RAYzuo6p27V1kaQVE1dLVErLF3tbnnCppFiyPOMThjRi0JeffVV/sHf/7t87Wtf0/Q/zwOV47k2oPucqtTUOM/R+vVFlt8xFhyjdwmwhKLXDRAi1E57mfKb/88/46UXX+Cpp57iYx/7GOfOnWMyyRrU1KeSNbWsqZsCar1er63TMBgMmkJZdfvMxJoOe13uRq2WkqOF7uaVPP7sTjIvkuwfHtLvbhO6fbpRl2S+IAp039uLOjiOQyeM6DTF2aqqIp4vSGRNHM/p97o4rg2qRFo1Vx6+TNTxmSdTZotJA4YlDIdDFvMFo8EASwniPG3vg4lU5+S6LHct8dyQJM4pipJSSZyyRNSS0PZQQlAVJb1Bv+FBr5ewXWd3dZKVvmOL5l+3+SjgQ8BPN8t/Hfgc8Dea5b+hlMqBV4QQLwJ/BvjiSccQwmJzcwvbdTgY69LA24Nt/n/23jzasqyu8/zsM59z5/umeBEvpowhkwTNgUSBSiFbxCYtXWgBLkmwrbLVQmpp23TZQ2nr6kXZVqvtotoWELUWojQmLWjKoC0WJAlKQhKZZGbkHJGRkREv3nTfne+Zh/5j333ivhcvkgDUApd7rbvee/ede+6Z9m//hu/3+4v8gEEYMj83h6ZpNOoJ4/GAMCio1RYQQqPdWiJNCqIonE6WhEkcIbI+CB3bdqGwiONAavNGPtWKTVEkbG4MyDOLer1BHIVkWU7FqzIZbbG5sU2l4jIORoyDENszSWITTTexrYhKzSaKDfbtO0KllVCpDAnSEMvwiIIQ27IZjwYcXjnAxtYZND3DwCQMU9yKi215mIaDqZkITTAaDNlaT1ica7M9GmObBrfd8lI2h1tsbYzJc0iSgjxPGY183Fyj3xnjBzHCNHjtP5vHNObpdhOePddluO1ju1aZGd7e3i4zw0VR4PvhNKIqSCdpKdtSr9e5cOGCbFqSZDSqDcbjMYEfYNZMFhYWGAz7V+300+tJLKwmDCqexaFDFo5jS53iUMrdtFpz1Jst2SQk0xmOxwzHIzRNo2YZDMdjTEsnicHxPFrtBqOgC8iqwPr6OlmW0W632X9gP4ah4VZsNB3iOKTRahD6MV5iExfxNFsAcZKysLBI6GtXZVtPn/mvmsWYXRRK+ZmiIExi/uP//ducP3+eQkCzKTHa3//930+/3+fRRx/loYceotlocO+99/Jb7/qPvP/970eQlw7EC3US210qVNkN9bumaVy6dKnUt56FOOzG3+3OVsxmsL+aasPs55RMoorus0xCcYQGjmNLfeskY3NzkyeffJLV1VVOnTrFaDQijmOGw2GpUFGrV3acX1EU+NMMy/LyMvPz8xw6dIjrTpzk+PHjNJvNUs7R0HX6/dGOatNuSMfs8e++rlEU0e/3eeMb38jf/u3fYtt22chFXY9vpszft8pQFTXV0OhryeLsfb2LspvpbKXg73v8QznOgkKqeGCTZYCpIcycwgjoBM8TJhFZkVJJGzS8FmM/giyn7laIsq8fMqHK/ZqmlRwRlSnd3SW2PNZdVYBZ+6QgV8oGKZiMpmml463mnYIKqnm2G8L1QkPZwFmbuFv3XtkpdV7qc6Zp0Nna5E/uvZf/94/vlsdJytGjRymKgu3t7bKKrI5JXQN1PWZhmOp6qPdm+Q8qaaECAGFa3H///dx333188IMfpFar8W/e/nO8/JWvQNMgHE/wqhWKpCjtmbLRiiinugsXxd5QuRfKIu+17QvNpSgKOPfss0zGfebn55mfn0cQl9c6TdOSSPv8xVWKoqDT6TAajWQjs+GIasWl5lWIk7B8RrqdAUkqISVpKp3qWq1WcpeUxJsKqBSx0XVd6pV6uXZYluzoF/S2MR3ZtyKPEzy3ShSnFGnGoNenEFy1Y/Be45owyUIIHTgFHAd+uyiKLwohloqiWJtusg4sTX8/ANw/8/GL0/euOrIsZzgYMxgNMW1j2qjDItMKqpUKeZohCvjOl53gr//qNIIKEz+lPxqipSmua5ctCgtyilwjjqVU2PZWRmdTNsNIwgTXcWk0asThFosLK1w432E8HKKbKbZtoWswGUFna8TcXJv1p9bpDxPqWhNL95gMNzHMMSeOv5jn156h6rQotiKicQvTbWLpVWx3TGsBhMhZOZKRxHWuO3GUJ5/qyl7itsYoCMmSCMs02N7aYHG+TXf7IprexLE0An/MdmeduBB0Oj103cPQTZIcLGEz8XNMXScNQlzg2In9nHlqm+2tCSKv0qi26Yw3cV2XSRiQC7Adm+FEKksUmgA0giii0KQToCbiwsICYRhiaAaT0YTxaEyv1yOYBOxbnsO13as+ZPV6XUqqxRJb5ftjYk8qZoz6IaPRiKyQsiyu69FZ38JOYlmOsaRD4rU9hv0Bo/GYueYc6EiYie1RrVYRQmNhYYFgHLG1tUUchyzum6cgw3YW2exskGcJ1YbLVm/MZBhSb1QksL/Q8SdR6dTtdpThqxuL6ZzYsSAAWK7Na177Pdz80ltl7/lpC2kFPajX67zyla+Ui0QUsbGxwdve9jY+97nP8fRTT+zI0lwtkzjrPKrvn10gLEs2IDl9+jRHjx4tFyPXdXdkFWZ1JdUio6oM6qfv752V2m14VeVBjUatihDw3HPP8p/u+SgXL17kmafOEMdxCUVSx+95HpWqi5NZGEYTIXZCI4qiwHXlszYc9Oj3tnni8dMUf/mXhKHMuhw8eJBbbrmFl770Zdx2220AbG1tyZyodmWGca8yvxCS+GlZFuPxmNtvv50//uM/5rbbbmNxcbFU2blaJ8O9YQF7brnn5/8xD9XptNFolNUA07z2RWqvoRbl2azm7nG1bOk/xLjW79lrO01MbYaWo9mwPbjAQw//Z8Zhh1B0EIZOJjSsTNAwD3LHrW+i6S0x6hSYxtdPoFNVFYUpFULw+c9/npe85CU7GhpdbQ7A1WEXtm3zyCOPcP/99/PjP/7jV8w9ZYdUVnS2JP7Vqiqz9lA9F7u11dVxKBWtubk5PvjBD/KXf/FxNi6tSUJ9s0VRFGxuXWI4HJY8n6IoMAyZdVY2QGa87VKpQZ2D4l+oaqBScVIJBOXoAkS+DP5Nx0XkBf5ozP/2y7+IYVv8zM/+LHfddRdpkRNO2KHypQIPZXdVM5KvFnyW6xtXrnPSx37hZ/bMmWcoTAfLskrogqGb1JvSUU2SZNr9uMCreJLrZGgs79/HaDTiyPIKmg7dQY+cDLQMPwpJkpRKZX7qBMugLPIT4jhm0O1KWGYYUmvWKIpC9muYVjs2NzeJoohGoyHJgUFArVIlThMKTWAYJv5ojG7Z2JZFnCRkhWx/fa3jmpzkKVTiZiFEE/hTIcRLdv2/EF+jmKMQ4qeAnwLwPKtsWWgYBpouI6VGvY6u63Q2t6g4Lv1uj0qlTrSdMpoMiVKfhUoV0zTw/UlZPpF6tQZBMKFeb6AJE92yMHWdKAgZj0c4lka1KuWpDFNHM1KyPJhOooIwyIiigIk/Ik0N4jAmzhIOHWoghGD90ho5gjiFJIiAgjQJsUwboeU4to7rOIyH2xxaWaDdcAnCEY7TYhgMp5FRRrPlEQYWeexTabkIPyeJQ4SQsITq/JLUxc0zmq0Wk8kEv9tnYWkOsoylpRrLC1WCqCBONIIIwjhBN0HoGpqhEyUxQtdkWd80KJAFe6FruJ6LYcrJ3Wg0SucxyzJqnmybaRkmaSzZ/lEgu+FZ9t6Pjsrs+L6Prut4npwsvV6PZm1BGhJ/gm4Y9Ho9qtUqhmViWHKiW65Dlkkohpum2I7JxPfLRVZ2+pGZjqIQLC0tURQZaR4zme43CX1MQxCGE/I8o1aXOK6RPyFPA7JM7HCMr5Y5fiGjsdd2J2+4nle84hV0u12EaeJokpgBlAbTNCWBL5ie02g04q677uLXf+0/lNdsN+5217z5qsei6zqPPfYYJ06cKHHXu7PGVzu3oihK52OWMHK171MBgIrii6Lg3NmzPPPMM/zpn32ECxfOA8igJgim2e2ixPZZljE17pe1d+GyNqwQkGfS+JuGbDpkmTpBGFOryg5Oa5cusr62yv33f4k3vOENnDx5khtuuIEkSegOh1e9hrszYupclHzdzTffzOnTp/nBH/xBqewyvTd7jW8E33vt+9tzy6/7O74xuMXXpigx6/DIYPyaP77nUBk8Vbr/ux7fqDP9jXw+ywoEOoYLQbLNY2e/QD9+DmEVWKa0u3oBwkrZHp7nK098nhMHb6NlH4fi2svIu8dubkGe5zz00EOsrKywtLS0IzM6myC4gt8wfV+R0tRIkoTNzc0rKnBqezVUVnn2Gr7QfJjNIM9mkXdXzVQ2udlscu+99/L+978fS8uxbZPA9wmmGtwq0aCCcKlAJG1PteqVQZ+mGbRaLfI8p1Kp0O/3OXDgQNmaWTXDCoJgRwJEObmmaaArzeZpptl1bZIk4Q8/8H7ac01uuukmVg4cLZ3v3QQ/BW1Tal9XG7ufx91/vxAvQA3LssCypT5/YExxv3ItniXr6bqObpklF0nhsI1UwzANCf8jIxUJruaSh1EZTMRxLKuLA9mHQfksOUXZuVitcarJm8oyq4ofuXxeyRCYAAAgAElEQVQWDM2gYPpchFP1KECbbnut42tStyiKoi+E+AzwOmBDCLFcFMWaEGIZ2JxutgocnPnYyvS93ft6H/A+gPn5ehHH8bSDikW9XmU0mEiBaCGwDRPbttlY6xCMIM8M0iLBdMGyBUEwYv+BRQaDAePxiCQXYGs4rkUahthWFT+LSSPZRCNNNTQHHnv8YaJAYzSKWFquc/DQCg9/5TH2tU8Qh8/T629z7Nhhzp7roeNQEKFpA2rVCklgcP5SSMWEQwcbuBUD09VxTIs8N+hsrBON5QPRPlBw8cIZFudbrK4NmMQTDLtgodUgiQe0GxYVz2KhZrI5jhlOYixTZzjoYtbauG6FwTCYYohtlucPMQ5iqjUb1x1y9OgC5y/EbGwZ9IaCMMkwRMzi4iJRFMnsbZbh+36pXRhF8mGLo4QkDadtmxNcV2KmRqMRDa+BoWkYrsv+ffukbNv2Rll62mt0Oh0cx6FarU8VOoYMBgNZEplIQ7WwuEicJjiOS+gHJFlaOsiWZZFkKfW6lH2xLRfHsjCMalm+WVyURYtgHNHpdHBdGz8cI7SC4XgM6ZhDBxfIyKiaHtG4ACH1tbudjDCY0bLcw0Gefe9qxlkZT/U7wFvf+lY0XWcwHFKp18mKHJHn5YJRamWCjGrjGD+KufPOO1lanOcnf/In5f+mrc6v1UlWOpRiypZ2XZ377ruPu+66qySlBUFwRfZ/L+iFuvdwdfKYyooo3J0i177rXe/i0UcfJRhJ4fc4DqcZKL3MQKl5rhQmVHYZmOpf73RcZzVElXG0LKtsVqPrOrVabbpNxB/+4R9QFAWtVosXv/jFvPlHf+yarqGSVlIOXRAEHD9+nCNHjvD4449z6623lt2j/ml8bWMWkqMWM1mc/Opjrzmg69rlYHOqcPONBCTXOv7h4BYammlwbvU0z1w4hc8ZfC3EKKrsd2/ENiySMOT58CJe3We19yDbvQv889t/iiK4toDhasG2cnbSNC17AuxWKlAZZaB0UJTa0ex+q9Vq6UApe6acPGmnLktlzgauhmFcYYNnoQy7h6p8qQyyWptmoSFFIcnhDzzwAB/+8Id54AtfwHAcwjDEnErNqu+Zn59nOBziOA7j8XhqXyRMYmlpqeQmOI7HcDiUhPbpdsrRazQaMpk0tfe6rpdZ1q2trRKTDZf5IbquE0cBQteYTEb88v/6i4RxxL9/56/z3d/93RiGUcJelKqTqswAuPbV7/2O5+wq8cZeyYPZYZgahuMQR5ftfxD4ZFO62Wg0KjHlYT+k3W7T7XanzcfG5OMM2zERosB2bYosR+gazaZbQnMU/KZarRKGYQm7aDQarG+skWVZ2cfB931M06TRaNDr9fB9n7m5OdbX16nWa6TIBGbbqxJGiey/oGvYjlTWutZxLeoWC0AydZBd4LXA/wH8OfBjwH+Y/rxn+pE/B/4fIcRvIol7J4AvvdB3pHlGlGbU6lWCcMji0iGWVwRfvv8ceeqyf/8KcTKmyCsU9NnureMnOnMLC1h5hbXOExw7VtDvBMy3bLphQZyMIKqRZhp6nOHVLcaTCFevEY4nHFpy2OrWcF0HTfgURMSBj14YTPIujjUiiyEza1CkTLKAtmPR8hw2/IwEl8OHh/SHAdthzpGlJpXmmFGnYO5QlVNfCWi3myxWBIiEYc/gyA0FUMOwI9p6m4RtNjoD0qiN2LfNMxtVhKhgkBClCZlm05nEhIHNwWUDf7hKvxfwqldpPPSYiyZazM81GHY6bI4P89zzl8jRcTxTdppJc4TQ0XVTZieEzuqldUzTpFKR7ZJb9SpbHdngRNdNkiilWqkRaREb2x0abkUGKrUKvckIQxjEaf4CNBmNLCuwtALIyIqUaquBpuvsXzjA5uYm65vr1Go1wjDA0MGxPWzDRBc6cRCT6zl5mtGoVaVu83BAb1PiGU3TYjKRAP7+eCBx5mmCH0pjUW+4JJlBkOcIbEaDIUkRkeoujlUjCGLi5HK759msye42yVmWyc5Le82LXCdLcxxPEGd9vvPlNzKO+riuR7+3RaNepUgKEk1lXwRZlpMkMhsQxdLp0yyLs+fP86KX3ES9PUeepIxHgx0O4uyYdVBnX1IAX3aSjGKfzA8Z9wc4pkWcpWUrULU/6VhcqTygZPdUifRqI5vKKbUbHn/5iY9y3333cerUKYQQzC3My2x0mGFogjS/nOUBabAlZjogyxKCICodYJVBVhldhQN0XVca0Dhi4oelMZ7FUGdpjGnI93vdDvd99jP0uwN+5md+Bs/ziCL5PWGel2Qhlf3WZ66tyoYEwYR2u82pUw9w6NDKtAmPW14DpYstqxvXlpXdW4f42hzGvb/jykBmb470tRIG91oSrlxQru4w7vU9l6WYLpeEr22R2kvfeRbiMxqNphrcex3jXtfrWrfba1z7ddhrn3s7plfeqzTX0Y2Uxzc+Qze7SKbZLMfXcXj/rdx46LvRixwhRlwMNrjvoQ9gODmL7WWy3MMxih2ZVCFkhzGFhVWNMlxDL51K5SBmWkFGhmbK+zScDCmSiLlGjSKJcE1jKskZlIFqr9eTGNJGffodCiqR8cRjpzl48CACGQCbukYU+ASTMUuLi1y8eJEwDFleXsYPoxLyValUyqB+d9Vrd8ZT/T0LnxNCkKUFtmUTxQGQSwWJcMxv/tr/ztrampz3WYTn2juaL+m6RhQFpGlMFBVTdSyXerNFkiS05xeYTGSWM01zbNvFNC1qNaMMHly3Ugb1SZKwsbFGu92m2WyWEI7xeMxgMCjVptSzYJg2RQ5JmGAZFsIQ/Na7fpVnnnyYf/s//C8kcQbCIC+yMkOrKn5JlpcZWaVBTH7l87VXwFEUlBAEx9zb2a5X5slJMEyb2KgxGseYtsaw35VZXFPHsQy5NuQa250+lYokG8ZRRr0l4Wy2kEmIIkkxdB1hFqRpXPKcKl6dXr+L0MAwJIx2q7OJhsAwLTzHJQikvK3XqDGejBCGoNaq0+lv49TrmLaNCHM8u0k4iUgKGcRZuoHIcvg7ziQvA38wxSVrwIeLovi4EOILwIeFEP8tcB744ekNeEwI8WHgcSAF/k3xQsoW0xEnId1uQBCOefDUI5w4OU+93iSNJdheCJgEAcK0OHLdccZBRpymrK6f49u+/aXoWgIIiYWp2YxGE9JclPjHUV82yNAcQZhnJJlFtebS2x6x1elSq5lULJhrrxBlPkLMIbScrc4zeBWNzYsZASEv/86X8oXPfJG8aHLH7fsRIubS6jaBqxNHJpaVMxpNME2desNl4nd4/Mw28TBj/4EVEt9nGOnUFjK+8uCIW19xlKefvIS/ahL7GxSaoN5sEHULkthl/dwZ5uw5Duz3aN54kDAEFx1Pi+j3A9zjdeYXW6wNpBGcBDEFGnkRlwZMAfzzPJdRVFEQxzGtKXyjvjA3lRBLicOYURTiOR7+cEBlih3cunhRkqCyjOWVA8TZ3pgeFTlvRQG2ZWE5HkWWkScp6+vrJc5VTeRqq4HnVFhfvYSm6dimVWYW8jxnOBwSRRELS4tT+EaFtUsbchtDOpKTyQTbluRA3y9wKxLGUOQGeV7gVV0G/TG4TcIgJs93Gt3dcAX1kv/bezEvyLEdDT/o833f/2qGo055Xipr7zheWaKcdRBV1kWV4LIs45lnnuHnf/7n+aVf+EUqlcqOUuW1lB13H7eu6zzyyCPc+tKXlgoSijQzm/lRznIQBKWyidruag6AbZtsbnXZ2Njgl37/fTz++OOykcu0CqH2OatJqTJSo9FoBwFIOaaXj70oy2alakiel+QNVbJU5zmL39Z1fYe+qWEYPPPMM7z5zW9mbm6OX/3VX+X48eOsbm2ikeNYBmmqmPtXEpJM06TX6/GWt7yFT37yk7zpTW9ia2u7/P4sy6hUKjs6/c2Oa8cp/9P4WobKNqnOjl/rZ68c/zA35Voz0bZb0BlfpD/eQJg5DafN97z8rXhWg0lPJioMoVPX9vO9t/0kUTzh0PL1nH14i/9870dYXV3FdV1uuOEG3vSmNzHcWJeNKJIIx7bpdrv8X7//n3j7299Oo9Hg3LlzfPSjH+Vn/rufxXI9HrhfagK/5jWvod/v87u/+7uEYUij0eCOO+7g8NHreOCBB/jsZz8ru55NJnzXd30XL3vZyxgMBnzuc5/j3Llz1Go11tfXed3rXseLX/xi4jguJUB/4zd+g0pFyqsePXqUV97+XWRZVsqgqXVkt21WdmMWYjGbxVbPgy4EeZZQcR0cx+EXfuHf8cW//ZvSCVdOpOfaZRMzRRLL85R9+/bRbDbLjqFxmpWdfl1XNt1KRYbrusRxXHI+ZnkdwDS4z8rsvOp2m6YpBw4cKLvSBkFQromz9kWp6nzkIx/hqSfP8tM//XauP/kiMFUgLyspvu+X+1X2O89zxF7PnLjyugqhlbjmq9mzSrXKYLhdBlxRFBHGYVlxyEVBlMQURV72UlDBrEzSCCaTAD/y0XWBZTsIrcAyHTY2tjBNG8MwGA5GuJ5T3m9l142p6tF4PC7hoarzcrVew5/CWnQhZI+IXEMIXUJLDRmApUWOjqDaqF/TXIRrU7d4BLhlj/e3gddc5TO/AvzKtR6EimbzPEfXDAzDIk0EtuWST7GcoNHpb5GkFo1aHd+X3Vsm8ZhJFJOIjCgrmEQxTq0ynTw5liWZpLohG03Icq3DcBQRRTZiupjaTo0cnTiN2dzaZLHVIgpGtJaqtNpVnju/RnOuzaVL63hOhSy1cAyPIvNZaO3nwvlVkmSDYy9aQBcSVxSEY5aX5li9uMn8fJM8kqSmTnfMOArQjTZ+GFBruJx9qs/SnMtG7xLVhovj2fS6OWbhkiU5RZZTpCnNapPN1Q6BH0AWMpok9EYO43FtGkxI9meWRziavcPhBIinrPD5+Xksy2IwGGDUPApyLMel2x/gmA6hLrcTdVEaItt1SiKDbJiy572XLTXnFrGEThZE1Gt11p6/iOakJUZXCCH1C9OYpSVJJFSdheIiZjSVn/PDQEbegZSEGY7HOBWPoNejXpETo16vs7q6ShiGNHOPenOBNI3RdB2rYjOabKMhyJIcQzNJRXKFusVuDNzs+ew1NA1G4y6LS03S7DI0Qu0zjmMMw8KynfIZn3VglQOlnGrLsjh58mTJfFZZ1N3HcC1OMsgs59mzZ7np5pvJZ7SMZ7dX76l25iojMduWda8RBAGf+tSnOH36NM8++yy1Wq2ET8zO5dnrOlsKVUbWcSzSNC7fU86tWmTU9dotV6cWuNmsklpUZsvAUqNT5/CRg/T7ff7P3/x1Xve61/H6N/7wFJo1LrMXux1kdW+Ubuodd9zBk08+ydLSctldSx2jIj7+0/i7H3vPyZ1z9+/jO/5LDqFlDPwOORECWKwfQE9rTMIYZ0ocixMQSYLntXD1JiIy+NIX7uPs2bP8yI/8CEII7rnnHu688048z9vRsa3VanHs6FHWVldZmJtjc32dbqfDxsYG7Xabs2fPcsstt0jCVJLQaDR405vexHve8x4ef/xxsgK+8IUv8KM/+qMsLi6yurrKPffcw/LyMmfOnOHhhx/mHe94B7VajWeeeYZ7772Xffv27WiU0e12OXbsGLfffns5d9RcUtlQNV7o/sw6lju2L3LiOMEwNP78Y/fwN/fdh2lp2I50BK2pQMDs/FXQkMXFRebm5qlUpK5vmqbU6k1JxtNTBBppkpV2rXRIZ2z7bAe9SqU2rcyZmGaOYViAtB/NZrNcv3q9Hp5u7kgQyHWgoF6v8+Uvf4n3vlfwvvf9LmF62Y6q7qAqe63aWEuljivHbCZ5t7Oc5zlptDcXRWGC1Tnruk6OVp5znmfTCqi+ozOxuk55WpTcoqIoSPOkXIdc1y2dZNOwUAUkVa2Looi5Vrvki6hgScEJ4TLfociAvCgTJY7rMQoGO9bdq/Ft9hrfFB33ZuWpGo058gz63YwwjKhVJd4kihLsisDQLcIkZzwc0Z5rcfLGb2McDhltr9OunyBjNqqcYkC1HFvXiLSEJIvJhUanXzD2I4SWYTqyXJ0WPhkDDq0s8pVHz+C5FiuHm9RsG12EGHqTDJeqCzXX4vzZ8zQXKpw93+HWmxZo1Y+z2n2ebieBwmJjY5PF9glW10Y0rnd59NEeXhMunRkSDQLSqAJpmyxMefnLjnPp+edZnl/k3JnnWThwkswAT6sx2Nygces88WjCs4+d5fAJk6X5CSuHV8i1AUlxmXXrVirESYaOLFGryEs5XFEcU61KGEOn05GqE3GEZVr0t/s0Kw1WV9ewDZOTJ47i96eSfEtLFAI21tfIe13WNzf2vJe6rjM/P09vs4+fF1RdD80SeE6Frj8qe7o7jkO73aZWr7C+tklrrs366jqNRoNhIMtQ270uOQW1aoVgErK6dokszanVGtQadYIooFqvkRU5XrWCV60QB6PSUc/SCNcB1zFYXDnMM0+MCSZx2VFQRc2zP+HayHu6Lrj51hOcvP4oWR5gGI0ZYyHxUllWoBsS2uJ5XonNm8VmKqOTJSlFmPO2t72N9/3Oe3YYstlM69XGrENaFNIYnTp1iptuvpn9B1fKLO/ucxqPxzvktBTUYDbbvHv8wi/+O86ceVoqosy0k1dOo6reAKU0ksKbqXJjp9MhyxIqFbfEmBmGwXA4LoMMlYVQXQxVtkRpZO52iNU1UOdYFAWj0YAoCgDodjt84APv508/9nFe+9rXyizblNinrsjuxVbZpaIouHTpEgcOHCyxsArmMqtDPTv2Dmj2qkz83WYyrxX68a08FHZVQWiustXf6Xf+fTjTe+0zLUJWN5/FqBmko5QbD/4zsgloukGYKKlTA1NPEbmObTsMBlusXTrNO97xjlLm861vfSt/9Vd/xRve+C/4pV/6pVJ67dd+7df43u95LR/4wAc4efwED375FIvzC9z76c9w44038sxTT/Ovf/KnSoWH17zmNSXG/9lnn0U3paTfJz7xictNJNbWePz0aQaDAXma8t53vxs0jVqtxsWLF3n44YdptVolefnNb34zn//853nve9/L/Pw8/82//FcUheScVCqVPfkScBm/q+b6bEA9u50uCtIi4/U/8P0kcUi1ViPNwpKAZ09bRPu+TL5I+J/kG+zbt38aHCeymp2mpFlBGE6mTWwEjmOTpZKUNzc3Vzb6UAohCt4WRRHNRpuiKMoK4XA4nMqSTcokyZEjR3jRi17EU0+fKaU7lUPoeR79fp9Wu8HZZ5/iX/6rt/Bb7/59qSM8rbCpa6MSLKqitqfihbYbaiE19otMHkt3exu4EnIRZ5ebeaSFbP8cxhHdbleua8h1uCgyDGFNiX3SgdU0jTSOiaIYPwol9Ce/7EjLVtJ6uUYMR5LHVK1W8TwPx3HY2toqz1PJBtq2Tb1epz8cIKbrQMXy0CoaQRAxGA3pZBlVzwIhysqf2te1jG8KJ1kTgna7LXVKeyOEELiOg+fKLliO42AYFuOkR6PqEsQxKysrBKHPxUtD3FpAe1+dzlqPQX/E9ddLJq7Q5IKqGSCyy8QRXdcZ+gmCCo6TYpo+/d6AG1cWcDybjXM+N77kJEmSkUUGg07C4YNNkljjiSee4zu/Y5ksDXn2qW10d8jc3DJupcckGBFHgv52hufOkRYZa5e63HDDjYzDdVa7Ji8+4NAyYooo5r++83rOPvEshBZkz2JaCYvzJ9CMNue3euQG2NaAu+66g9H4NM1alWBcwfNyrj95jPPPXQTT4+kzG4yCDY5ddyOjSYiJhmlZhKHEdSkNZBUlVyoVNjY2qFarkqynGXQ2tjiwvMJTTzzN8twCFafC5uYm++cXcV2XCxtruBUP07IkIaHfA66UCFMTtR5reLUqpmOTRAletcowlllf13WJIinfdnEtw9RMRsMhzrR0pVQsVMZ6bW0N262QCYiLDNN16Pf7uLbsqri5uVk6Ki++4ThZEU4JGVIybuQP6fW30bUaIEkPSRaVx3y17CxcfWGs1jyOnzhMGA0piqIko8HlUtlkMgEhWx7PkmCUYVBEtjyXrcQNU+dVr3oVx647wtvf/nbZuvTrkEFSxjnLMk6dOsXR48fKspyCPmRZRhiGDIfDcuFS36WywVdTDThz5mnyPEXTDIIgKp1qRShRkb9hGJLVbBhlV81KpVJeg2pVdk2bbdihtIlnHfTxeEyz2SwXH4UDVizy3Y7SrLM8C9FQWYc0CvngB/6AL3z+c/zKr/wKrusymER7EFcuwzg0TeP222/nwx/+E17+8pfTbrdLPdevZeyNS/2advFPA0ot7FkFgmsZ3wpwizwTjMOAVMuIQjCTNraVkqYFmu6RJBGWpyHieQo9J0hSPK+JbjZKEqya55qmMer3+Lf//c8hhGyXvHbxAvv27SOKIj72sY8RxzE/9mM/xrvf+x5WL1zg+HXXQZ6TzFT9ZgNGy7KYTCa8853vnHa11Sim0IDf+73fo1qt8s53vpP+NABVcK9Tp06VTmGSJPzET/wEvV6Pu+++m+3tbebn58trpKpRu6/frHOstp2FzJUk0SjkrrvejG2bVCoumg6eUS+dq9FoJHHPplOSxE6cOAGAbcv1aTwel0oUtm1PHTnZ/a7f76NrlI69srmqYqbuQ5ZlROHlpiiu6+J5nuQxaFLLXn2XpmkcOXIEwzB45JFHymMtigJDt4giWVV9/vlnec973sPrX/96jhw5gqbJNUatmWp9eSFOiTqe2QqoPr2/QRCwl5M8GA3Jp5VpVUlW3BXbtjFsE900SJKIOJAOdRiGZebZEAaW42C5lpTqFZKjoWkwHvsUhfQd/EmA0C4/N0r1SckQDgYDms1m+b6qBFjTdSVNEglf0XSErlOteCSxTy5gono1zM8BF65pPn4tbZP+3kae52i5RhwmTCZj5ubaCB3GfsBg4tMfj9jsd7A1l2G/z3jYY21jjf5ggOcW2HqV8baNrkWsrNQJkxh0DaGl8sJH0tj4k4w00SlygyQKyLRzBME6RWwx7vQ4PNdm4+w5troJi60aRw82We89xyDpcfhgi4weadFku6uxvt4n0Zsk/gppNGbYNckSk2fO9tm/coBMXCQrUozKAkW6xXJzEUffYv+ix8rxIV6tSuH7tGoaftrh2e1DrJ2ps3QoZflQDX8wIlyLWbAWENaTZLlJodcxHI3uVs76cJ1nt0Yk5gL11hFWDt5AnBZU6xVsTwcNNMskE5TNGCzLotVqSThEq4lhW4xCn87mFpZh0u1sceTICuQxaeZT0Vz8Scx2tw/IjnnCMgiiMdXa3g6UV69TIBCeRVSk6JZBrVZlNBiw0lrEBiwd0iRifn6Jdr3BXLvJoUMraHpBrVnBsUzMDJhE2LmBpTvUqx6eY7G8NE+Rh2SpT63ZYHOjT63qsrLi8pIbDjGJeizsNzhwuEWjsYymW0xGDqFfYWNjSJKFxNm4zBzPlut2Y1wBbMvb8zxfdOM8gd9h0Ouwtd6jSCxMvcDUwTI0yaTNclI/xvdDLmx32ByPSAwdxzawLV12SCpyKbGXpkRhjB9GLK8cZmHfgSk+Lr9CSB52LrizmVRlpNMsIAwnnH/+WSxLsqKzJKLIEjRyRoMe42EfjRxTFxRZgqEh/58XmEJDvwoeWxcZlqGhTTupzSpQRFHEoNcnCkLq1RqNWh3XdnBdF8dxymxSs9lkcXE/zeY8zeY8c3NL1Gqtsl1pq9Wi0WhQq9Wo1RrMzS1gGBb1epN6XRrIer1Ou91maWlphxwSUD7vs9hqdYxhMMFzbZ568nH+7E8/wmQ8JI5D8lxK31mmQ5rkaJqUeUpTSYKNooSbbrqJL37xizsWoFmc5F7P0OwoCnHF63LXuMsvJYc3+9pru73GtR7LtQ/tipcQ+p6vq43dx7M7qLvaS51nUWQzL3k/Z0lLe302z9MrXnudy17Xdef3qdeV9+7qx77X5/fmPuy+PkmUYouEimZTt5sYZkZU2GTYUGRYpoB4SJrFZIWPVvhYIqe/ts3f/M3fUKvVaLVafPrTn2b//v3kmkWh2+SahR/nWF6dSeBz6Mhhzjx7loOHD+FWPJrNGlHkc/LkMcJwgmlq6LZNJgSFrpMJQQqcfNFx2gtNHj79EF7N4cy5p+mPR4Rpwne88hUkRc6XHjxFMA647zP3sbm2iamZmJrsHliQ8qE//iNOPfgl1tYvMhh20RASUpjl6EIjieJyXin7ttc8A8lNy5JcwimLnIpt8e7ffhdJ7EORkaWxJKXlAtt08McBWZKztLCPhYUl5ucXOXLkOqIowTRthsM+W1sbaJok0+m6wDQgS0OicEwcTaBIymdqMhkxGg3o9bYZDLaJY58kCYiiCVE0IYx80iymP+iysbkmyYQiR9dNqpUmzcY8tWqbMMhIk4gwmHD40Ap5lhBHAYE/JgwmaOikcYYuLP78o3/CR+7+EAY5aehjisuJgTRNCUNZcSiEBppOIbTyBTKbnueUL5Bya1ESozt7r+3alICbRLIaeunSJfrbXUQKeq5RBBlRzyfqhWXAYFlWaftrdQfdyMlyiXn2JwGD/pheb0Sn06XX6+E4DpZtYukWhjAQucA2bBzTYa7exNR0PNsplbiUylHVdtGzAjFVMDMsHfIY05La4bbrUKlVySkwbQvzBZRAdo9vikyyaRj4/pjJZMTcfIvxZEilUpER37TXt4qMhJDRxdLisjQymmAw6BHFAYuLcxRAtVpnOBwyGk4wpg6IAaRpxnAwnkqtpFx//CD93ojtjR7LK4ts9wekhcCfhDzz7LPs37dAvTZPxatw6dKA8cDAro8J4pR9+0/Qf+ocT599kqOHlgnTAmEU2HaFL3/pcfyooD0/R6ezzr52Sn+wxeJiE9ssqLgeC3MW64MBT5/bRhMOnr/F8uGM0WDEF+9/DoNlDDegtVCwtZ6yuRaSLnqkaU6rVWEUaxzcv5/zz62RxSnrGyPyPKferGE5U/5kShcAACAASURBVOF3TZKPVMZY13VG2z08x8H2XFkiMm1aS3XG4zGT0bjMugVBQMWq4ocTLNfB8zzCOJKa1oagYO8o9fTp0zimxdEDKyRZyuraJSqVCs12C0M3MIQgyxM6mxtUa22ElrO0tESn0ykdwrWNSyw25qUCQhTj+ymTyYS5ubkyS9lut9GNhIOHFtneXuWmm29i9bkOTXuZbmeb8Sik3dSJ44CqN0cUZtPINChL9bPO016/AxRi74YaplWQJgaO3QDGRElvWnISCN0BbChyxsEYQzhkuoBEJ5vCCiThUJI1gjjYoX0J8N73vpc/fP/v88lPfrLMgO7VhWo3llYdv6ZpaMLg+eefLyELcSjbmw6Hw9LpVtlQlQ2+TJTQOHv2LLx6j3OfkknyPMc0rZKJ3mw2d3RLUiRNIQT79+8vy2dKukc6oVqZNb48x8WOY7EsWbo8fvw4mqaxtbXFwYMHcRyHwWBQZsElvGJUEmRU2VFlr2YF/R3HYW5ujrvvvpuPf/zj/NZ73kejXqO73SMKfcRMq+NZLPTJkydZWVnhwQcf5Du+4zuuOdP/wuPr/+ze3/uPPzU9Cy36xoOA/3JjFv+uht4oqC/V2dxKiETOUFujni6hFYYMRIqCIgdN3yYM61hui3484Ud/9vX8f5/8Ir/8y7+MZVncfPPNvOhFLyLdo9qhGzo33XILG1tb3HTLLRRC8O233MpkMuHml96GH8VlKVtJjy0sLBDHMUcOX8e//qmf5p577uGvP/VpWq0W3/d9/xyAG264geuvv54PfehD3J/C4uIi8/NS7abZbHLbbbeh6yavf/0P8eSTT5OmKa961R20223gskqF4zhSQnNXlnivbLymaTKLqQuqXo03vOFfsLV5iWazCUi7omAQw+EQ13U5ePAghmGwf/9KabN836ff75Oml5seKVvZ6/XKIFtVzWbt1mWnXUIB/KkOvgzS9RLSp00hKKoBiOd5WLpFs9mU1b3IKjOjKuO9vb29g6sSBAGabvNnf/Zn3HLLLdxxxx0SSjO9zwoPPZlMyoz2bv7GbFZ+ds17IX6FBlRcD+EJsniCBnjVqszUJgmDgeSJWZaFNt1HPHXWNU1Dc2WmezStMCTpdD0TBe12GyFEKT8q5Xqz8jokSUK/3y+fCU1IKG2/35ewjikOOssyPK8CmsDzPLQp7jzJ8tJ38H2fWq129Um5a3xTOMlM8Y/OVLewXq+X+KnZhyMMQ0ajSYlhGY1G2J5HUQgc26MoZB/2LKuUD4C8cAWWJSNRxZ41TZNBf4RlyHJMre4RJhmmXcMPxxw+tEwQRTTrbWzHQhM+9arHvhV44qnHiQIdy5bl633LBzCtlLRI0ISBZXrYbgVd09GNnGZdHqtpGRL7UxTYZkSQ2Gz2Y264boXBxedYONwgSQyiMCYKYP6Ax8JyHd8PGY7HuJUE3w8xzYzCaDEahmxvd9HIqNVapW6sKruoSWmaJsa0sYeNbOIQhxFFmqEhypK16ljTajQkMcoTFLHM5qT5tISfxliWuaexAtk0Ik9Smc0HnIqH6dgMxiMOHVjBMKHX22Zrq0+9NocxLZ/UajVZ9h4MaDQaNBoNDF2nd/GSxGVVGiXRwpjqWtqOTuTDwmKL4XDIxB/huHWCCaQppFlElqdookY4xSpDIaXuuJyBUmOvc4rjYM/zHE4GNGqyZFmpe8SpLyNyoVGg4VQ9XNdja22NuubQ6W7jmBbHDx+FYmf3pdkssGmahGGI4zj8wA/8AH/xF3+B53mlAbgWp6DEjSUpSZbS6XRYXj5AFEjpIgVPUCVqVaJUxtJxLHzf5/TpR6nusX91LMrBtm2bSqVS/l/X9XKRUcQ31VRGlYDV+0KIMhsoYSfyHqtzlUxrrYSmaJo27bpYlAuAvE87M4q9Xq+UhFLnqF7KrhRFQa0mJYr+6I/+iLvuugvX8chzpoL3O50wBf+Zn5/n3Llz7Nu3j3a7fdW58E/j72/MBrVXc56+lcbs8We5AaJCEhfYnsb5za9wW+sHCYIYgYFlGKQUFFmI6aaM4nVqVY+Vo9fzQz+0n0ceeQTbtnn5y18uHbk9uk4qVYnXvOY1HDx4kCRJ+LZv+zYJU5vCnYQQ3HnnndTrdRqNBrfccgu33nornU6HVqvFnXfeWUKodN0oSVa6rvPGN76RPMp2aCGfPHmSo0eP4vs+L3nJSzh+/DhFUbC0tMRo6Je2oYRSaNcW/JiWTugHtFrzfO6z99LpdEpVCrUvKTk5KW3C4uJiyXmoVqvkeS6bQAlBpSJhf2maltwDZS+VTrHiTOwO1CoVt3SmFQxIyq9eJvP5/riEvihsva6ZGIaOI5zSd5mbm6NardLv93c4dnmeI7QMIQo+8YmP0WzWednLXoamGTuOZ1apaDfG+8qKzeVn8KpOsqYhBJi6TqVSoVqtUvF0fH9cXhulgx3Gfml7VVXP9/0SBjibCBEFiFz+bQhJyDYcqwxC1PXWHQs0eU81Qy+VQhQ3Ic/zKQHQROhTLskUHpOk2Y5K49eid//N4SRToOsCTejopiOVA0YjyZBMZRMI07ZwDB1Nk5NRsdOLScD29jatdpP+YIRXcVi7tDGNiAyKQmAYknHpulb5wAshGHQGtNseWa4RJ3D+4ogoEjRbC8QJRFFBmgRYVobhCE7urzEaDzh48CSW65JHE+YXDvCVR86xf2WBIJigCRPPc9js9jFti6pRZXGhjaHnGIVOmo5wLZs4K/jKo2skSY3hIOCOV387aT6gcOa45WbBRz60yvKyh+m6PPbFDRxXEIYQhgZU2px97gLDcQXXdWjUKly4MKBerxNEPtV6lUqlwnMXnpcZuwKaU8c3jVNErpHkGRkFk8AnTeRDe/jwYVkimfZHRxQYtoHlWvhxgOmYaCImioKrtpV1HAerYiCmHXJ00yDJUmzXIS4k3si2Lf6r7/pOslRnvbdJs9ks73e9XgdTcGljHa2AMElotFu0Wo1SGcPzPHzfp9sd4VkyQ7212YPCotffJM90isJhe3sbXVQIRwWjYYofXG4GsVc0veOJnP7PNPaGW7TnWziOyXJ9jueeO4PtmKRpTqELUk3jwdOP0h8OOXjsGFZWoUgzTEPgd3pU5mV7Xon9ks0DFO5NjclkQq1W421vexvvfve7y6zE7JjF3ar/qfORpS4HzdC5++67efOb34KhUTqbilChzlMFVNVqlVOnvsxzzz3HA1/+It+zx7nPtn2tV2VWRC2Qiq0NspmA67qkqawEKMLFZT1TvXRW1fnoulYGQmqRS9N8R6ZdVjuKMlsMMjgDSoKiwj3PEjRmHSp1fdUC8pm//hSf+etP8Tu/87vU6w2CYILhXNZEVouMbdtsbW3xlre8hc9+9rMcO3bsqkov30xjbyz0t6ZjqZ4LuKxt/a16LnD5Pqg5rMd1bjv8vYTdEbkWcPorD3LgZbewvO8QOh5JGGGadRJD574HPsB25xLHD7yCmw7/MPPzNq9+9atLR212v7ND0yVx+NiJ4/hhIKXKEmjPVZn4kr8wGk9otVqyCVO3i+M45HmO53lkWU61WpNk8emcU4GzkuPUTIMgjsgFWK7DJFQJhwJdN7BMGUT3un0Mwyq5M6U6zq5H9mr32PfHLM4v8D/9z/8jf/u5+6hUKhi6KBtUVKtV1tfXEUJw/fXXs3//fqmWMDdHlhVsbEhJUZXNDkOf4XBYVrmEEAyHknsyS3BWNnO3xKd6HlXgrmnyp+KtaJoNCHx/XHbvU823HMcppfBc18W2bW688UY6nQ4XL168rB2dxXgVhwe+/EUurj7Pu9/9buYWD5ZZV+WEqirkrIKI+rl77VN/y7XhSiiXhiAOA+K8wLUdRAGDXo9eb7sk4qt9VD2lMCafwTiMiMS0Y56mlwkTXdfRMkEcyGskhCCMQjq9fhnASBx3FUOTzUd838cyjZJYOplMSKO4rJjnuQywiqIoneRCXF4fhRD0+/2rzMYrxzeJkwyInCRN0A1DYoBmep+rhUzXdRqNBmEYEqQyCxUkMZV6DaHrJHlEGMcYQkMK2E/xb/llpr4isOV5jo5DGGRYlovAoNsdTcHgKbqoUuQag/5YlmbndQ4dqfDEoyHj8QS/f4mqbmIaHgtLS/SHI3r9MVoa4Xguc/MVKe6tS5LD+toFDizuJ4lCBDrbA+hth8y19xMFAZNohEZBGI7R9IRKxWHf8hy6ZrKxNmB5RU6Y7c6QiZVjWw7VqkPFtAnHIYPBoCQEKAzrrPOhStKGYxGnKZ1el6IocKsV5l3ZGanf7aHrOrVKRRrJ0Yi4SNHiKYlCExSFbLCRpntLqFiWRZFmBKHs4MfUYLTbbYJgQkGG4znUa3W21nsoneN6vU6aphL2MfaxNANDaNhCw546Wuo8lESZ0AzyHII4RtMiHN0jSXvUKsvkRUKWRQQTwWjok6WXF6LdJSa40nhc/sfe2KWFhSUGw20GwwjPq6J0dvOiIEoT6u0WlYYs9wUTH9swmas1CAYj4vrl8ymKokyYKJKZMmiDwYDbbruNVktmynfjkZVB2kveLUkSXKcCQvDUU0/x4IMPctutN5cqFLPBohqaptHr9Xj00Ufp9/usrl7RKLPc/+yCpkTt1bOnnH1V/YGdsnKKQBgEUdmGVB1LpeLukIMTQpSZrVlMYp6nM5lmSoOr7EWtVivZ60pRZDaoUKQQ5SjXG1W2Oz3uvvtD/NzPvaMMyHZjRpVNStOUl770pZw+fZrrr7++3P7rG1+/A7vXdt/C6INrHlfM038EQz1jWeAT9Ce85ODt1Jo2DecQD5/5NNvBMQ7tv5GigHSc8FzvcZ5efYzDC4dwPRtDyLbPysE7duwYo5Gslu4eGQXomoR/2RboGkWqk+ZgThvmGJZBt7NJt9ul3W6X/I0LF1Y5fPgwQTCeVi1FOZdU1k/TNBzPk/NfE2iGPiV1JZi6OQ2yNQzDQoishHQosrCmaWS7OBFXq6C5rku3t83nP38fFVeS9JSNmW3brEr60imtYkxhnmpdUY7vYDAonWGlNDErr6ZsjTredruNZVk0Gg3iWBLV+v0+YRjS6/Wo1Wo7jl1lPeW5JmXyQB6HXto7BX1oNpsYhsHW1lZZfTQMCbtwHIf19XUeeughXv3d+67gSszaUtipDrIXzPByhfFKJ1mtNXmeletwMJVgnW0AYxiy2yqAbZhlpXQST6Z6ynINDoOQoihYaM7vyMqrdU0d53g8fc4MKISsGubTyzmZTGTl1ZRqJXmaYVm2xFdHEUzPPZuaChXMqQrHtYxvCie5oCAqUgoNTFNnEvpsdEZUq1Ua9RrDKeY4Mx2iqHuZKJRGtKpVmU3QdVx3DjRBd0MK/ruubCohhKBalRN4OByQZRn1RhXHdUjSGH/kk2UZc3NzeE4FLS/QDIswjMkymzg2WNlX57nnh3z+gTMsHJij1TjB+bVnqHkp2WAV2zaZm1vGsnyWF1qce/YiW72AQapxoO0yGbXZdDu0zTpPP5myHYSMezoi7OM6Aak4hOEM6Z7Xef5swD97ZZvzTw8Yr4/5rjuOUWBy6surpFlBqiUkqUWW+dxw9MVcuLDGymFTsl8LnShKGQx6HFiaL1s1AjiOSbc7lBNvqiDR7XbJLQvPtTAWWmiaRr8v8VeVZoWkPyAMRlS9CkVe0O2FHD16dDrBN6+8l0WK7dmIPKVZq3Lx4kWq1SpkdepzsngfhiGXtjdIRcryvnkuXbqEpucgBI1WFSvQ+f+pe/Mgy87yzPP3nf2cu+VWmZW17yoVEkIgSkJghCwEiKUlbMPYMGaGmXH0jLFN93iMI+zumTBEm4kJR2OHI7rx2NHdTNtjT3tMN2YxYpEQCBDaSqWSSqKqVGtW7pk37372b/74znfuzaosW7a7Y+QvoiKlqrz3nnvOtzzv8z7v8y4tqdadQVClXqmUWtM8V9qiiYkJTMMhjiNqtTpx7CFNg7H6LqJY2dYZ+TQWLp3OFaIoKh0XttJiqWsvAJFR/DsZmfCu+44AFy5dZHp6urRQM02TgcwJZA1r0GPSN/CDMdrtlLjdZ3x6AtORbNAhuqQAVblxiRzbcsqNQV+bZXsMwoRP/NIn+aM/+iPa7TZhcTB1u93SsF2zaaOyDctU6a1qtYohJY9/5xHe8uY7yI0M01ZSpiAICKME27KxHeW88Wd/9qecePbJwrC9veV3992AWqVKu93Gtl3Gx6u4rsvk5GTx+cNUpW6/mqYxg0FSunmoDW3YaERLoJYXlzbdmyzLwBAl027bNp7nla/Rz03NDVAHr4Vp2uU9abfbxHHMxsZGCbo1G67Ty1kYUQk8Hn3kW2RpzC/+4i/ST4YsmQ4M9NzR1eSWZfHFL36RD3zgA5vSm2EYIpwAsgwzTjBtlb0xMbGEek4ZksQAp8i6CFux54M4wjGHTP+1YzNYeLVAcasiv1f32q0K8vJ864YDf/N7XW+xd23KevN31pKgTZ++6RAd/e/R9/7PPbZm42/021uwt4ZENyfSbyWVJJN6rc6PX3qJRx99lOdOnVTuKRLyNOO3f/u3eTyKePbM4zw+92eYWFTiWZxKxKHp27jvlg/z+KNP8Kn/4x9TadQZG6/QbK7xpje9mQfe849gtCiwkEcIOdSerqysUJsIyGRMd0OBunq9ztLSEmtLy1y9epV3vetdqmmG63Lx7Ctsn9xGo1ZX81jmeF5AkmSFB7AaGixrBhaGzYtMw8JEzUDDMjEsk2azycTUZAmmtyrw1Kl1oPQHDmyTj/63v8B4TXX98xyfwaCH7/vs27ePXq9HtVpl//6DTE9PFzIvgzNnzrFtcgLPUdrg5tqqCqiTlDzNaHU2SqBdrVaJ45jbb3sD9957L7t27eLqwiKmaTIxPkW9XmdmZjuu79Fut8nSiB//+CVcxyobaT3yyCOsrq4OZaRxjHBA5imdttY6j2HbrjozZSHvyELGxsY4cuQIc3NzZVGcbh5imiZf+MIXOHbzbezZs4csSbFtF5kLcpmWa2uUGLkOHGd5SWhsaRuHcqLI8owkDXFsi+bKKvVaQGxkbAwG9Ho9zMJxiEjJVGZmZsnzhHa7SzcZlASFlKr+xLItrly5Uu6l+hkf3LmPJM9ottbJsxTDcEopRxonRF2Fa3JTzel+OCCSqlvkels5htRqNaJQkamOW2Ew6OJaAdKUjDfGgIs3WrybxmsCJKvISEeXAtNUkV4ahywv95iZnsISkCYGcZSSpar4yfcqjI2NMRgMSIoDL8nSsshJp3Y1g6UXnl5o0SAsbdG0dVWapvi2UXa7MQxlz9Lvu6yvtajX1ef1ulexiugliiLVNafbw4rbDNYXeP2bbsI6d5XBhWWazd30+tCQDfp9FwQ0myvcettRluZfYdfsFEiTsy9FnH1piUrFx6tKcmuF6uTNnL+wTrebEoaCHXt2sLS8jOsZTE6Nc/aV8ywtrpEZCoz4gYsQskx5lR2D4phut1v6PqrWmqqKW+vI9NDR/MZGm22T25Q+M81KpvOVcxdI05SbtniWcazS/Hv27CktwLQ9m440fd+n2+3i+z4LCwulBr3X79Pr9cqNXDsW6F7uy8vLSKns1uI4xjIFQpi0Wp2iyKJFEjfxfBfLtLFMm34/LL9TkiSlL64GWNfOQyEEcRIP9bpb2NwBZVosDMMyZXZ6folGRTJT90jTiMHGIqlhU3ddTCkwBgmBEMTWsJOcHmmSbZJUZFmGW8gYjhw5wm/8xm/wK7/yK9gFg1CpVMp7OAouNMsRR2kZVFQqFZrNJp///Od53/vex9TUVAnkTMshlylzcwucPPkcZ868zMLCQgm8txraig1gYmKi1NYN11vBiBVpwzzPWVtbKzdo/R11q2kFotMSQOt5VjqPmGpj1axzr9cbKTC0SvZC6wVHtY2jFdBBENDpdGg2m5sANlAWLmZZxle/+lWeeOIJ/p8vfqXUKY4W3ujrj6KIvXv3Mj09zaVLl9i5c2fJQFmWhRX2SJFkrklGCgbkMqMvUqRpKBCUZWS5AMtCSnXwe7Z7w4Nq9Jr1nN1qHv/nHFtdy40s1/666x4do1muv8twHHVo6kKff6gjSRLq1Rrf+973eORb3+L1r389n/vvPkccxzz2yKM89+wJHn/8cXbecoSNcIVLvTU8x8CzY5L2NHfefT//6z/7DNu3bedffPYzWI5Pmg14+ukn+fKXv8qD/+hnGESqeEo7DXzta18jS2LuuusuTp48ye7du/n617/O7OwstVqNO++8ky9+8YscPXqUlZUVZmZmOHnyJKZpsrGxQavVotfr8dWv/xXvec97SPNsU03C32WIIi2uC9hGXWlG53Ono/b6OI7LmofPf/7zLC0tMTY2VgblOhBeXl5mZmaGAwcOMBhEpYzr0qVLZSAAlHUfQqhGJ/r8r1QqWJbFL/3SLzE7O8uJEye4dOkSQggOHDqsCvAst3yWOqDXhYqnnn+ORrWG53l8/OMfZ3p6mieffJInnniCJ595mpmZmdIS1fO8oqg5KZpquOX3T5KEmZkZKpUKP/jBD6jWayXpA3DhwgWeeeZpPM9jZnZnAa7zsrveqJ/031V6pd9DCFHasCXxgEZN+XI7ReYeL6DR2FlK/tI0xfcr1PO4JBw03siyjFq1WioFNF67cuUK0hC4hUS20+kw6CjcV6vVSh25HLWtE6L01Nd++loGiFQkTBInWKZ5wyzpVuO1YQFXpIc1IIrjmMBTxWeea0OWlgenvpn6gPR9nyRJSr9BGE4KnaI1TRNySZakZGmqDqYkxSraIJvCwDJMDATksgBACWkaF4djTLsbkmQ5/V5Ip9sd6S1v0u+ptMHGRpv9e7Zx9OaDKk0jJZ7psrLaIZcGaeIiZYV2Z4Dn+oxPVKk3XFzP5PTpl1lZbdLthXR7Ed1eSGNsjNVmmzNnl1htxhi2uiemY5MLQZJJuv0+tqc8HM2iTbNKMeUlSB1tDzkKSvSE1P60Or3U7/dJkoTJycny/fr9fhEFpyRJhutuna7Ik5Ruq13qQYMgKIvRhDCQEuI4IU0zkkRVFWvwoxeJboKi/TTjOCaJY+IoIs8yLNMkiWOCoEqSZBiGxcrKGs2m0qkncYrMTTaabbrdbul2kBfOElLKTd3ftmKVQXdL2nqJjDK+eo4tNDe4sLLCRr9HFOd0opRkEKprdmyEZZKIrW2gRh0Y9B9dQT0YDJiamuLgwYMFe2uXLI1mBfRr9CaoGc1RWcf8/DxPPPEE4+Pj5X0WhrqeM2d+zNLSEgsLC5sadWw1NOicnJzE87yyw5O+l/q69Voe7VCnZRr6O+gCmVGArz/b8zy2b99ezs2SgS7Wtt4vwjAsu/1dqy/XKUtdXNhoNMogQQdho3IMHTRvbGxw4sSJkkk2DGNTEYwGiYZh0Gg0eO6558qOkfowMmyBYan0pCUNrAwsBDYGpBlZmmJlkArFKm9iz28w5/SfrebQ6Fx6NX+2eu3f9LlDucvW7/lqx7Xf428L7K/Vgv5DHTrYfuyxx3jggQd48MEHy3PttttuK2RqAxrVCWanDjJbPcY272a2VY5w/NZ38uTjJzmw9wA/9VM/RWVMyeamp6fLbJ8mQPSaNE2ThYUF7rrrLnbt2sXS0hL3338/d911F3Ecc+utt2LbNvv37+fo0aMEQVC2YZZSMjY2xs6dOzl69ChJknDp0qVNBbR/n6Gv768LAnVTJn3+P/PMMzz66Lep16tKCihUfZNu96z3Ud/3mZiYKP3rR4uO9V4yWuymZRRHjhzh13/913Ech+eff55Op8Mdd9xRdkcdXQuj8i9NnCwvL7O2tka/3+fSpUs8+eSTHDlyhF/+5V/mzjvvZGlpqfRIXl9fJ03VfhmGfXKZIoxhBz1dMzIxMVF+jgauhmFw7tw5lpeXkLLoxmcPz66t1vi1/711JodNv6OuLSw/v1qtEvdD0jDGyMG3XepBtTxzV1ZWWFxcZH19nfn5RVZX1wnDmChKGAwiBgNFQmrcce016XMNwLJsKpUqqhcBVCrVcm/Xz0ybP+jsElDO/TSKyQtMkYSvXh73mmCSpYQ0zQED1/WLVG2PSuBhGwKBxDIN8lwWQEsJ/23bZm5urnxgeuLb5pBV0qCo11HFNX7gFbS9wERV4WdpRipTAjfAsz1c12RheYk0yYlTSZqlxImqOh6bmGRurYUpUpaXVxC5ZGJ8nErFJ/A8jt0a8MrlRV48s0oUCqbGdrK2scLERMDFyxtI2WJubpXJmSovnPox9YqJZXrs2FEnEjmt9grLS00mBrsxjW0M6BGM7UIIwbbZKlma0my1GR+vkeY5rh8QxT0sSxAEHqYpyLIUz3do1FU1rE7v5HlOv9/Ftm0ajVox+exy8mvAoydnGCZ0Y+UmYpuquKDd6jC7fVdh77V23bOMBlFp8m9ZFs1ms4waNQjX/5bnyhezXq/T7nYwC62Yus6wSL2o9FzYH5CnGeSS3MrwXJcL51VhouM4hIOEWm2MQdgljsAyTNZW27Q2BmVwNWrbc203uWvTUQqwmBw6MnGDOStZWVkhjuOS2c4aA2K3guM4TFaqTEwGeCnEcUicJmSOCZakWuwDm9g4KUoQqMcgSUpGJI5jfvM3f5M//b//PQ8//HDZnERbDenNRbPRnqsaqcCw9bVtwzPPPMPs7Cz33HMPKysruL5bsBBPcfnyZVbXlpUf9khx1LWjWq3i2k4JCEeBuJSSXm/I7un7rAMgDYjTNMW1veuCBL3haxa62+1i2lbJ9Oq5Opoy1AebbQ/ZEr0nuK69acPU2rmJiQllKTRSaa0lHf1+n/HxcT71qU/x0Y9+lJ/92Z+l2+2WLLEO1HX2yTRNPvzhD/Poo49y/PjxkoUamBJTGjiZSeY4hGmClwNJRtXxwTLpiwxTZMg0I0kybNvFxiDKr9f8X5siha0B9attcLIVG7xVZbthXH9M3IhJ3uqzbwSAR5mpv408Qn//0Wf3D3Wk2J1mXAAAIABJREFUacpXvvZXHDp0iOPHj7O8vIxfDUpd6urqKg888ABm4nBs+3GO7XgbeSYAA5n3+eNv/gf++T/7DbBM1lodAtcrCQ3NUg6KDmc6w6oZUcdxmJ6e5pvf/CYnTpxg//79ClxZFs8++2xp62VZFnNzcwAcP36c//jFL5WZmcOHDxOnyQ0zc6926KB6NADd6n20P64GR5/97GcRabckY1RAoFL2MzMzHD6s2N5er4fvV7hy5UpJGk1NTWEWbx3HcdEFVOmM77vvPh566CFOnDjBhQsXysK53bt34/u+ctCoqvPVsb2yy6iWC+jM2tmzZ6kFimUfHx9nx44dzM/Pc+7cOd73vvdx55138sQTT3D69GllsZdGJdmh6jdcgsAr9yXDMLjjjjv49qOPlGe1li5897vfwXVtDh45jGlYJYGk91Z9tv1NAbLa969f30M9tMWVKxfodDqYjSprrSag9taop7TFjUal8MMPCoIOBpkKJlZXFFOvSYWp8YmyS6TuhjsxMUGcpQwi9Z2DSoCRS/r9sNRzx3GKcBR7PDk5iSiCZp1N0OeAaZq4lo1pGASuCkp9a2u56FbjNQGSBaq4TghBnkE4UAxuEg5IhcC2qiWjdm16VEd/WZGGF6aBzIcPXS+40QJAUOk611KHfKvVKm+m7/tIofQ5hrDIigcrc4M4ThlEyj5GiBoL8xcZq9VptVqEYZ/xAwdYWG5x7vwKcV5nEPfY6C6TZapr2Mz2aRbml8gyBVYDe5yNOMSUK0xumyEVFp1eyCBKMWyHtdUm3TQhyU18V+C4kiSHsfFxhJnT3NggjnNMwwHyop0nDMK4jG41oAhDBTqDijLiDiMFwDzfwUTrRlX0pzcsTAtZLLDOQGmZfS8oRfZbDd1RT0d2/X6/rIgWmCRxBtJAYGIaJpY91J1pD0idhtcstucGJbDW1mEanFWLVI1Oi1UqFSyjSp4q6x39HqNM5ihTei1DNvp3vu8zVt+aJdFyBf3fSZIgkpQ0DjGzHCOOGCQJvQQsy2DGcdSGnCRI83qv42sP/FG9pmbVPc/jHe94B9/+9rdLYKmH/j5aEtBNuptYEa0LtG2bp556ire//e0EQcDVhaucO3eOxcVFVlY3txq/0TN2XRfbVLpBSwwLIfWc0xkADbhUcV+0Kc2m2W7N5OrNt3S1GanMb4yPlYywBrI6EzL6uaN6u2Gh7jBt6zhOqUnWLJuWg+j7rQNrUPrJb33rW3zsYx8rZT56PekszOhYX1/n6tWrzM7Oqr0mTrAwSIXBC6tLdGXGLjdgwquQSUmr22EubnNTfRzHssnzTBEGMt8yxzd6n/Xz2eoZvVp2davf2wrkmub1n2FZf78k5CjI1ddyI+C91WtH5S9/W5D9WhoLCwu88sorvPvd7y4dV6JUBd5nzpwhSRIl48kysjDHNHIMIREOXHzlElPjY1iWST+OwVQZuyjucurUKW6++ebyeeo9z7Ztjh8/zve/913OnDnD8ePH+e53v8vExASzs7NkWUa322Xv3r3Mz89z7OjRsjjXNE3279/PPffcw9LSEu9973tVNjUxtgTEf11m4tqhr29UFqDfY/T39RxxHIdTp06RpimVQquqnXvq9TqeNwTNnqfOPP0ZtVqNlZUV1tbWEEWXN72X64zTz/3cz/Hyyy9Tq9VYXFzkqaeeKqVex44dK9P4lmXhuUO7OVNY5TVnWcbU1BTdliqkXFhYYPv27fzET/wEzWaTy1fnuO2229i2bRuXLl2i2WziV5S7V5YNGVvLMkoHIR0k6N4C+nvrouszZ87QbrcL1jxHL6nRvWIrgHwjhvnaMVo3I4Qq2LQLNn5QBDmmabK4qPTatVqjuK9+mXHVkhp9P93AIy88k5OoOA8MhwzdrloiDAPLEOWerzOQRqbY9cFgQC5lCZi7RbYf1J4mLVnO7RtZ3N1ovCZAcpqmrK1t4LouWZwX1imSer2ObdusrKypxeBXqASVUuQ9GAxIOil1v0EucqI0glwyCBW7Y5s2FV9pW6NBWKZMsyxjeXkZw1KHJQIyAyamJkiShPWNHpXKJHmeU6urxhyX51p0Oh0s26HmTbC8vMx0RXDbrQFPnYKxisX2RotXzrVYW+ozNTutipsGHTqtPvMrTfqJYG5ulbvuup1oY5mVlRW8apUDR97Aw994nI3EplbxqU35XLjSROQ5ru2SE5ImBt2uinib7bZqz9sdsHvnLmzbptlsksQRcRpRqfvYtkWn1y0Po1qtphYvJqYBXuArXWu7zdr6ShH1TdAZdEiSlCROsRyDXGa4jkO9WqHf77OyvlQuhK2GH3hEUUizqboXDQYRruPR64bkSUrVqzCIB2BIOt0WQTWgHw9otztY/ULfi0cWqQVSq7lsbGxgOz6OaxebmUEYqcKFZrNJvV4vNz7PadCY2EZ7IyIcNEt9ml6Q2lZntOhHD1F4NCZxSGYNOHDTJI65tdZu5fIKu3ftLlOjFy9exBv0IBYERxtMz0ySpj02moq5T7s9ZAHybFN/nmJNVldXSZOMsbGxze2hYROgX1haYmJymnfcex+PfvsRfM9FZkPN7qZNkIwoHhAnIXasDovAr5KmCa2WyV/+5Zd44IEH+NpXv8zFixc5f/58qeGVMivXyVbD84ISoCRJVDYNAcX05FlSsNnKH3yQpoxPTOF5Hmma026pefmT9z/A5OQkN998c1mEM2ivK+/pio8oukilEk6dOsX3H/8hi4vLXJmbI6jZim2IY3KZ02p38FxlfWjbNt1up0jD1TcBaSEEe/bsKd1gdMOA0Ta4Wn7RqPq01hf49//2D/nEJz7B+fMXsbxhK+1Rx41+v8+HP/xhnnrqqVIT7dhV0u6AF8MlpkWVO9wG/9vLj/CRo2/iueZFeht9fnrsdh5rXuIdew9QNwSJKYiljS0t8myAnYR0pcDNK2BEyDxHlHPHxDBjjMRACIOuYdEhoyo2t+w1DAOZbVGtvkXh3qtlpuOtzW22HKPtzTXg0X7uOigRQqCVSGLE7SPfyorKsIpAKiPLlO95msbXyTe2DhY2B1Tqz/V7mTQ2f2chBGkmr/sMI9+aLZVyi/toAblUzy8vZE6vnGW9s4Ffr9DPYmzDZnp6itOnT/Od7z/GPe+8F2+iSr62gRAJwsjIBeSp5IWzZ0lsh/r0LNHKChONBv1um09/+tNUKhV+/mO/oFLYpoFhGuQCQpHjjtV453vfj2kr0uFdD30QKcCO1TpOs4i3/cRbVECaq3tzYO9eJJAlCa97wy28jlvIkER5jLQg53rvfHuLWyOlxM6VvZvap9RodXqMNSZwham6+2UZhQcHGUqSmaYpsZkTpzEvPfsi//tnfxvbUUVdYOB5Lq1Wi8uX59i2bYajR49hWQ6qa2bE5cvnGRsbQwhJEHiKEEpTNlobCGHiuBVmZ2f5vd//XdbX1zly8zF+7dd+jdnZWXbt2c3p06eZm7/KV//qa9x0000cOKBaQvu+S9zrE1S2Y5vKv1c1Lalw4eJl7r77brQriF8bo9NPsb06N910G47jUKtt41/+y3/Fc889xxf+rz/C8Z0C9Kmzy/f9kiHVhcjHjt7M5cuXOXfuHPV6nSzN8Dyfp59+mueeeZq7775bSSHyYf2LJgIMJVQumtLkBUZISslZliXoRkqbnl2WYgoDz/d44Zkn2bdzJ/0o5PkzLzE5OcnS8hJZntBoNNgxrSw5o1CtU0N41B1FOMVxjGFbCEfJ9nIgLkByfWxcAe5eFzOXkMsyczAIU4zcYtv4JGmacvXqVaRr0O3MEQQelmUwyPvEsfpOvuPS7/bwLQevaCoXp0Pv5Vc7XhMgWacLNGOmhNdO6T86agujq/l1VFWpVJRuJR+ySlpeAJRMUaNW38QUuq5LmssyMtOMtE6h6shT6yQRBVNtmGW/+izPmJmeoFFN6A/6tLoGGAbVep1ePwTToN/tEsdpCVI9T4ned05vo93rIg3B1cUFwiRGGFapP8ozBRqEFJsahOjvDmri6646WqMlRV6kvzOSWF1/EATld6pXa6qgz/NLo3SdNtcL0veH0gTDUOxbv9Md+Xe/eCbXF830ekqe0agpWzStG0ySBMtQ198LewhTAfDBYIBpWDiOknrojopaJz160PV6vdLSJ01T1tfX2b17d7HRqNRXpxUTDhQgHtWHaaZSa5/1PBidE/rANi2BXwQRabY1GqjX62V6SAhBrVYjN00aEwroai3Zzp07y8/QhX7680YlEr4XDCUoI+zxtSNJEt785jdz/twrrCwvKgCeZ5ve81pmXK8LzSQlScIrr7zCY489xrlz51hbU7KZ0UYfo3ZM1w4dzes/eu3oz9RpwE6nQ61WY3JykuZGm8FA+Wu/6U1v4sEHH2Tv/v3lPJubm+Phhx9m18xkoQNOME1BvV4nySW33norb7jtjaysrHHixAlOnHyaubm5opGBkpdobaGWwOiC0dHvr++hYRhUCtcU/X1HgSUoFxbXdXnxxRd59tlnmZqa3nQfRplr/bkHDx7k8ccf5x3veAft9gbjlQbLKxu4uxok43UOzE8xLTwuygEznkO8Z4L03CUiy4AogyQhcXMMyyC0fDZiqNsmUWuNtOaSjwJgBLIdUfMrRGGEYUsqRSCmr2/05/9fQ7P6owBTS6D0uhNCkG0BaoV5Pbs8Ko3SjPJWgHir763n9+g62er2aBCr30eC0pJfw7qF5pDVH/39iri+ZkPGSRkMWIVvqyMNiFIWL81x+7FbSZKEHzz6fR773ne584138hNvfiur86v4lUA1ENG30BBs3zbGqefWOfPS80xOTvLj0yd54QdPUZeCd939Nvw4JemHeLVqGWpIqRwl8jRFZJkCq8V7Jn5tcyo+l8RCfaYQqgelFFArgLNpCGTxPLJ8uK+NZniv/TshYOAIlHeQLJ/5IGxT8XwymSANQW7kyALQSJGDITFtQT138QKXP/7mI3Q3mnhVl8Ae1g1Uq9VNRIPnKXnl5cuXS3cEnZXWmSFVdGiwZ/c+PvnJT7K0tMTevXsJgoD9+/czGAw4ceIEnU6HdrtNvV5nbGyMAwf2lYX7upjQ9yrlHhjHMefPn8fzPBqNBtVqfZP0SxeW6X+/5557+A9//idsbGxQrQZl8Kjrn/T+rH82Go2Ssc7zvKzJWlpaYmlp6YbFlDfKQL2akaYppmGoWp84VDIIw6DTaTM7O8vc1cv0+13W1pR+vFqtE0dKPtvtdDaREdoDWZjDepwkoSzG1jUt2g+/2x2UZ2K1WlVruTjPut1u0SHSVh0eo5j2hmpSJrMMs+jIN5qBerXjNQGSRaGh1CBCW1tpVqjf7xMEAb1WtywiyNPCmDpV3XQsYSFjWTBY/qbUjS4iS9OUXGZFq+YAL1Cf02wqTU0Yhgp0uj7j4+Pla/M8p9Ntl76vSabSxpMzE1ikDDbm2XXk9VxevoIpPSamtzM/v06/GzI1NYEhlNdiu71BvV6n2+uwbhmYlk8Ux7zw4hmmpmZY7Q6KRh02Ms+wKx5IA2lkBFWfbr9TpMyVc4VOHyjw7alFZUK7t4GUOb6jdD6tVkstYN9neXlZ/Z5UPry1ohpUSlkWuXmeKpxrNBqsrytXgtnZWTqdDts8t0zxbDU0iA/DkG5XaTtNQ3k8+q4C+r5fAUNd81pzndxU1kEyN8jSBEMILNOm1+2X7ajBwHPcsiug57js3LGbRn2cfr/P5UtzTE5O0u+3GfRWabeUzY9hjEhyihS5DoZgs7bSMARpGlOrO2zf0aBa81lbvYFuSQg6hU517upV1WJ0osYb3nQ3fuAW7hsZhlQuuLZtg2VjIkr/J71hBkFAp90tda6jRad6jAK8I0eO8Iu/+Iv86v/8T9SGaW0G/RpAjL5ea3w1+F1bW+Pxxx/nyJEjnDt3jpWVlVKykiRqs41vQBdultvkmzoZKWlSyrZt27Btm7Nnz2IYBh/9rz/Grl27ME0b36uU0hodtBw+fJhGo8G//aPPq6zGeJ00VYzuzMysuhZpIITJoUOHeOMdt5fay69+9atl6rPdbpfsfpqm9Pt9Go1GEYCJElBpz3XbthkbGyurnUcLBA2h1vvp06f5rd/6Lf78z/+CpbVmeT9H046O49BqtfB9n2PHjvG1r32Nj3zkI6zOLXDHsWP8px89zpM8R7PqspAO+PnJ1/P9K2f50x8/xkFnBrOds+4Kchu2dXp8eWWR860e09UZVgYr/OPbb6ffHYC5+TlvNOpciLqYnsH2wMHp9MiszSxQnueKPXoV42+TNn+1Y3O2ZmsAn+c51had4bbSumIMwYIGElsdelsB59FgaQiUr/9ce/TvilvSMa5nn2rJsGvl6AitLWQrmSCVORJJnCfkSN50/I2sNld4+Ftf55HHvk2SJIyNT/KWu9/Cfe+6n7XmOhUnwOglWFACVgzBvW+6jWce/SZf+P3P0el0mJqaYvqW1/Gp3/m0OvMGA8SYgyuH1ycKU3bDVaxeLig72zXSYRcynSERttLapjIn17K4wC6Z4AxJjkQk1XJO6tcmprZqLWzIihs5JgKSvCiULcitTK7iju2g7zXIc4Fj2YSD7qZgxjAMkqhDa3mFr/zlf6TaqFJJTCI5dMWZmZlhcnKSwSAqCwrX19cLGUat7PqWJEmpfw2CgPHxST73uc+xuLjIxNQkCwtLzM7O8k//6a/yF3/xF5x87tlyrT/55JOcPXuW8fEGO3fuBIxNPtK69XGr1SLP87ID4nvf+35097kkScqidd/3lX2aafInf/Kn/Lt/92/40pe+NMwopmITYad/f3JykomJCdbW1lR23VCF+ro4e9++fSCGnVSHhNDmdffXSS9GhybpHMcr6ob69KOQn3z721hdXeXq/BVuOrhPEZNZwqDfJU9VgXgl8Ohu9JBSMDM9qzoet1qEvRjDVs8gN8wyq5cmBlIKLDMgiTPCLMGxPIJ6wJUrV5ifW2TPnj1cnr+KMGB2dhbHsVhdWmXxsnIkcgqcowJjtXaFNAn70T9AkIzg6tUFAALXQ2BSqSp7H12pGIYhM+NTGOge4j4iCJC5YG1tjV7YI6Nwa7CcAux5Jai2jELDbFAWsMWp2sgmJyfpdDpsbGyUlcBra2ubojTTMgiCAIRB1O0XPrUGL7804Pjdb+bls8vU/Ale+PErGGKNRnWMPEmxTRPXtZX9WqNW6C5bNNeaZdrfdH2iTFKrVYjDAbnMqFUDhJBEaYwwDAbxgCRP8CoecaQmu+d55UZQVuqnUQEClHZX6z7r9bo6VIxhX3fNMGs/xn4/LKQUKg3X3mhRryp2YaPZVK4GSYKUGeIGC2lsbEw1PVlZVvKZLGOjqSyD6tWq0sylMZlUcgnb8Ygj5V6hMgo+cT/EcUA1g1EWbzLNimvsK6ucTpeJ6VlarQ7z86p19fz8Iq+/9c2cP7dAGMakidgUYcNQs6s3IA0oFai0EQbMzFapVA02NtapVq434gfo9FU3Kkzlf6sCjQxJRrfbxqm5Kq1a/JHFJh74Pr1oCD41YNNd6kbTYtduWlJKLNNkZWWFRq3O2972Nl544QUG0fBwGwUh+n1GmWytEdeZmGYTDh8+zOTkJBcvXmRhYYEg8DAMo2Dnhx3r9BhtyZrnaXmtusq422nxyiuvcM899/CJT3yC5eVlprYp+6J+PyzZl6Rw2NCWhJ7nsbSyTBzH3H/kPuYX5nj8B9/nLXfezfHjx0EaGIal7rswy2zB+977IF/72tf45rf+qtSc6SzJaPGozoCMFv5pxqfRaJTXUWqcMwXSTEOt32984xvc/uY7y38fZSV1BX2WKdnMQw89xMNf/TJvOX4n1vwqH3/925BSshFGPDZ/nompKR48cDth1uOHcxf4wzPf42OH72BfWuFSELPRz/EdybFJm69c6fC956+yKtplIKVBQzXPkBZgCH585RK3HD7C+CDaFCwJIV69nfLfc2x1wN7o0NUkRMn4byEJSbcI1DIxbAajiQLbfnUAuwR/I5mcrVQZmRgeonr91MPNQFgIQVz8FGzO3jTY7CAC4JgeUig3k1xKcgGDDD720f+GtbW1MvCa3LGPOI6ZX9ygUqnRCyOEXyWnkBxkKUmUEOPygf/lMywvLxMEAZ7n0U4l3zy9VF6HZVkspco3Ps0zoiJDinTKrmRRqjrbXs2uB0j9WGW3kjwrm3sIq2i9nKmAM85SEqm7yw1dX8JYna/6PUtnGMctX6sB9B7TID+/TFNK4l6Obdhk6fXs9M/uyGmdegFnukpqGNipR2LEak8A+n11Ns/O7sT3fTY2NlhcXCyaVSWlE46ed67r8v73v58Pfei/YnFxEYArV64wNjbGiy++yFve8hY++MEP8vRTP+T8+fPlPuG6Ll/5yld44xvfyN13v61ouDJFp9MprTDn5+fLTK1mjcfHxwuiSEkItNWpLlhfmF/ife/7AKdOnWJ1dZUw7Jf2l6NZdO37f+jQIUARXo7jEEURzz//PHv27OEd73gHtm9tOj+klAjj7waS9Xza2NgofYg7/R4vv3CW7du3s2PbbhCSibpVOoMJoZjjyYkp9mw/VF5HkiTUgobKdNe8st5IZ/UN092kMJBSUg0qZXZPSeq6YJiYpsDznaLmyMAylSWpXeAY2zSxHG9ETqLO6/f+zMdu+D03fedX9Vv/hYdOV2qtsU6Ha5ZJH766ghSGC24QRgwGA6I4wnKtTf+mF4zjOAhJUajmbkrz9Xq9MrobGxtTaeJ2t2SxtUDcdqySMQrDdUzT5JZjx8j6G7x87iqm8Ek6Ia5XZdAPwbCKKthlLFelFTqdNq5bdBK0XdqdHtPT05iFjsmQWkqhNiPlapAQVLxSL1qtVrg6t6YYRDlMHwIlA6m9EU3DLP9OSsV+50ZW6puiKMIAAr9aOA/kZSpHCEEtqJBmCTLPaRRgObeGleVbjTzP6XQ6RUejISCp1Wrlwh7EYeknmaQ5cZxgmipF73u10tFBX2cYhozXG6Vfsk5nVSoVLl68WG5atVqtCAp0WkWWml6to9bXPZr20htDv9+nUrXwfJtcxsRJSGViasvv2el0Sgs0LaHo9/uEYR/XbZDnKVkmNkl/Rtnd0cheBTjJprmvF/K1Q8/Bfr/P8ePHeeaZZ7Zk/679HCEUg63fX2uAoyii2WyWVmtra2s0Gg0Mw2B6epqtDNf1hq3eV5ZBhz4clpeXOXz4MB/84Ad5+eWXy2Y2a2treF5QVmlTSHx04Z4uxNQFdAB79uzhyhXVDMY0bKTMaLVauF6FSkWtq1arxYMPPsShw/v49Kc/XXZw1IfKqIREs+Na2qIZySAIiCJlR6QDKJ1x0Pfq61//Ore/+c5Nc0bvR6MZLz0fkiTi5EsvctOxW+n3Oji2x06nwp27DvOXF1/AH8t4nR3whoN72ZjPeWl9BX/bDpzQ5Fh9gpPrfR6fn+NofZZ3z+xjRfTKDJlOTzqBT5yleH6Fk/2USytNxip+OVdGweCrGf8lmOSt3ns0SNUFpVt9trkVQyw3v5dm9K8dWxchDsG0fn6meX0gLM3hmtWSAKtWuR5M5Cr+uPYOXTIEmcyQyFIKSJoR5ilprn5KKemHKUHWp9+XiqHLchZPnVW6TcukH80D0C2ee5wmCrBmGYN08z2I45iWyMv0tPaRjmvq/MikArR5nmOblZINjrOUTOZYVq18r5IN1p0tZV7u2Z4srAqFILcgN2wsr77pnkopwR1eG4CuIhMpWBYgBJb+J5kQ2RZhlkPNIckljl0bzvciMHXjPi//8FkcQ5C7JlGSlWt7amqq/GwtQWy1WmWKX9caACX4Mk2TBx54gNXVVWSupY0uhmGyc+culpaWOXToMO9///v58pe/zNLSUmk11u22uXz5Mvfe65aSRUNYpVRTFyGPEjNKHmaWRcijnQHLAnDh8M53vos/+IN/XcruhBAlQNQS0TAMqdVqzM7O0mwO62+klCwsLKh15dfK5zI67697Vq9iCKHkNZZlce+99zLe8MmQpImJYYhCARBh2Qae5xBFxRmBiWU5mEKWYHj0fBPm0KVDBw/tbmfTGQkwVq+VRZb6fghhYdtW4eqVkaQRwnBU5iwrlAQjpI7GQX+bPe21AZLznKn6JL7v4vsunU6HzPCYbCibpppfVRFvHON5HpVKjTAa3iw3qFAfn6Db7SrmckWlPWvVOmEYEvdj4kwxlZWKX7CdPlmaM5ADsjhjo7OB7/ts27YNK1c958lTEAaOo7rozHeW2L5jtnRRmJtfYP+eGW6qhnznsVeoePvYuWMXhmEUXsOCbjcnDUP27dvHqVNrCAxsyys0rRnt9kZ5SCNV33EpJUnBFodxzMTUZCHkN8mlhZHk2KZJnMQ4VaXdXV9fp1INENLANl0gJw2VCN93fKLegHoloB9CFCfYhvJa9v0KYZSTprp1cIbj+fi+i5kVTBS52kAMCyPJ6PcHWx5oACLOmayPsbSyTBAI4jCBzMApDsFK4CFztWnJCLpRpLS/YYJjWRDnOMKnVqmp9uODARO1GrYQykYtyXFdl5mJ7fiBybrn0ahU8WsBtmewcCUiGgiyVJKmUemPrDd+vflnxBiGTThIFXuddPGrLbbv2M7UZKOIhCt0b1CgVK3WWVlZUxt3EbwtXD7HxuIt7N6+h1xAIqCXDKhYAbmUiFQiRY6hF+jIQnVcdVDnRcGPYQpEUaQlKRgAII4LA3nT4OjrbmHfwUOcfO7ZoiVqXAYX2v5tFIjLfMgsagBZrddJUsn5C5ep1Wq854H3c+rkScbGxvC8rTXJYdgv9WT9bo+syMhEYYjXaPCFf/MFVlZWePH5Fzl06JBaD22lX8/jpDzAcyEJexkSg9Q0CMOIjVaHH/3oRzz97DMor/KUibFJur0B1aqNbTkgTMI4AkMQJTGe75HmGb7r8Qf/+vOcPHmS3/md31ESJFfJIKrVKlEUlc1FdMBSFt+R49gmQeCRZHFUQv8EAAAgAElEQVSpT9f6+FymnH7peXq9TjmHLMtFyqxgllN0O1bHsRgMejz40x/iO9/5DmsrS6pNNjCwcqaSiJ87dIznL1/kW5WQt3XrfGD8IN9tr/L5cyf4yBvu5pCMuGnbwZJFaWXL0Je4hUMHpgDTwhMVulmPrDfglgM7ubK+yHfPLvK2Y6+nYhoQ9cDY+pDMRg4nDTINd5ie1cxukJsq22QAwiRnmIkp9arFdmAbCXGRmk+lKrgas1zFoObDAh1SxUS6rkun06JatdgwbcWWyoLdEsODfNRmMJZjDNhAdiTdIODkakJfptd9x55kE3skpWRVpJsyK3me00uHmn59cIcFyzr6uUKoNZoU75XmGYM8KwPw0dd3C5meBkJCCIx0M6sKYKZDbXUpBXGsTWtXCIFMsk3/DxaZMXx+ANKw6Bk5BMHw9xo+TmYTpj1sxyKzBcKISWRENZsicyPcriKOsjGotnpgGJipRTtKSGsVTJlSFRm9UEkE3IHLktnGcGJoSdyJBna3TZb5dBoDbHmILJvH9bYT5avUVlMsYdJsmBj5BIm/goVFZkmsrIubJMjUU3PId7BxMTLBwApx0xCz7ZFPT3JH1eSHv/vrvPjCCSbGGjiZgV21sV3FIq411wmCgL179yJyi3Cg/P2npiZKgkZnfIRQ7kX//cf/BzqtbjkfhFB7SmtjrczUzl25yEMf/BA3H3s9v/Zrv0pQ8VhfX4fc5tzZy2yf2UW9XmdyYpILF19R5wGwvLLC0Vtu5ejRYzz22GN0ewOmts2Ufs2WHZDnqibDduH8+fMc3reDp556it2z09xy9Ca++93vcvDgYfI8Z9DrK7enwls7CAK63S4TE+r7OZ6LyNV8O/3SC6yuLWN51RKUa2CaaKCI6pYohCBPUlXEl+c3zBILCXneI/Bcjtx8K8QhyLwstNRkX57nZInAsbzSdjDPc4RpEUYJQuQkyTDzlma9ck+NiiyrIaxy/YRhqKSuvfiagnILhKDbGZRkoOM4+C7EaVIwy4JeP0K7f2VZhmVYZVOxVzNeEyB5tDCt3W7TaCjbkFGNTxRFZXpUNQ5QG1hUALakKIYwTUFWpPl14YBt20hDlsy0ZohsS5QOGlJKwjBkbW0NE3PY+tH3ygYI4+PjeJ7HzmqVK1euUAlMlpcMDh2ZpFZr0tnoIdyUMAxpNBpIqXS++w/sI80SPN8t0j4pjmsTxUp/rVMgQhgYI3pSKZXeWnX865fsmN5URzuLjRqbC6kaGKTp0BvRLlp96jS0diQIvIAsTsizDFMIRC5ICoa50xuU96bsgCaHkfhWQxf36bS2surKN3nKqihcBTRaBxv2B4jic0zbKv2Uyyg6Tdi9ezeLi4uqPXMYUkvVIsvSDCxBr59SdXYAwwNwNAUKI9GzkMU8cInjEMsyGB9XjSbm5uZwXRvHsbD9rYFitVJXmtosJiiCOM9rs7ysUnZpmkOWkiOxDPWdtSvBq8l9a1Cs/1v/HGVewzDkfe97H3NXLinPyiIVr1nSawOZ0QJYvb40I6z19oPBgIMHDyrd9w2+u56zvV6PsCiMzbKMvXv38tGPfpTnnnuOTqfD/v371eZezDn9uZrdN3Qr7pFCKs0kwxC0aA1hlmVYZpEVKNak/l7z8/NMTU1x5swZgiDgnnvu4dFHH2WyEjA5OblJeqTn6WhhogYySZqyUbSuNwyrZB10bcKZM2e44447ymvS61SvQ71etEfq7t27OXHiBPfeey9hqBoR+baLJQX7duzg7PMnmLntHsKsz1unJplKEk4uLPPObTuKVHhaFptEniQeKdoFONtZZE+lgRFnOBFMVscZ7PA4vzLP9okJJhsV8ly17B6dRwBWBhTzTB+McaFH13svQIZFLlJyKcjylJTCa1UUv1cUYQGEg4RE5uQ5pFIzlTFSCpI0I0xiZC4IRVLer263S9AJWO/F5BSAsZi6mdTV98PC7NSskFsdKq0lmgMDx5CEbE7tSynJTGcT+JRS4tlDP1v9e7FhbQKgQggye7PcSWkclRbXMgxyiqJCaW3aY/T7+kXjp1GpgBQS7eeg9bmpJRDCQAir9BOIs3TTtSAE6RacRCJVR7XhtRs4+aiMpHA28A1My4U8pUJGFqekrsBMU7rNJjumDtIfDMj6XfoBrMoeTpRTsyvUnZxBu0+WJcyMjdMN+/Sa87hjkjgaUHNqJGHImAE5gnhjEUcGTIwN6HfWydqX2B9MYhuS1XCDQXeenCpGDqmR4eR93CTB9SS5CTXHwUxjLCkI8hAZD6hJk6X1i9z37rfxx80mwlAd1QRFQbhjMzk5WVq5SikxhCizxNrSdFTTm+c5b3zjG8valNE1LsVQmqZrkwBmZmY4cuQIz596rgCEaek4oZuVnH7phfIams0me/fu5eabb6bdbpcMt+6YapgmUTSg3qjyzDPPsHv3Lp599hkWFxfxPI/7779fyekKK7OgWkUKNtmhGobqfhoEqqZLSzh1ob7GCdcyp1sFzX/T0PK1TIIlBI7rksQRogjkk5HAUIzI/EYJKsMwys7G5T5kDwundQZR5mKThE2z8TobqG39NJ7T573v+6VVsD47VOGjPSwQLn731Y7XBEjWNyFJInbt2sHc3Fx52Gs9TpZljNXrZGlKL+xgGBZCKg2rags9KFwxXMbHx0tApm/itsakupl5QjQYEIcUaX6TfqFjzPOcJIrAcstKWH1TBWqiLcwvISwT1/WZ2b6DJO5x+vRFavUxmhttms1+ufnrnu++7zM3N1dq77Rgf/v27WU6Xk8oDZL1Qw5DVYBgGSZCQhxGJXNZq9VKtqter7O6tkImc3xbSQB8T4G3HIkwDZZXV6jWxlUapkhH5WlGpVIrJk5Kmsb0uso/1i9AjE5JA0yMTZStpuHH1z1Lw7CYm5snSgo7N9Oh3x8UC1hN+E6nh2XZpGleLmjXdakUnfYMQ3kbDwYDxsbGVAFEogocDh8+zOnTp1W1a3vArh07WG2uMr+4RlCpEuar5YLSwKdkvUYOR9Vm20KQE/gO7e4ye/YcUzqwqMtgYDAzs43sBlYxupugKm5cp9/v49su5868xLvf9X5anbBst60PeQoGF3l9CllvU9duXtce6P1+v9R6h2HIzMwMv/d7v8fv/u7vcuLEiVLbNlpZrqP0PBv6WOoAq1+0AlfWSKol63ijwfT0NO3OxpbfXRfqjbaCvu222/j4xz/OqVOnGAwGrK6t8YMnnuDd7363ktoUG5c2/e/3+2RSsR7VWqPwvlZFeU888USxWar50e12WVxcxPcrmIZdfh/9PVqtlmJ85i7T7XbpdDo8+OCDPPTQQ/zar3+qlKjo9ThaJa79wR3bLA8BXRCmgxH9e0EQ8If/5x+wfWaamZkZev1eGRBq1xutPbRtm127drGyssJdd93FqVOneN3rXoewTNJEUndsfNPmZ950F5898xS3TI7z7toMx3fv42SrzfcXVfMGfa2WZVEzDSwxTEEahoE1W+fluXl2jk2x3alSzytsO1DlSmuVpV6bq8ttXAzyZNhSW+83Y8ZmYAdgSVGypHFRXNWWA6QUxFlKKiVJmtMvQHecqoMxSlXwPshM4lwxVEmmAEe7AG45kBfvb2Z6TodIaUIY4RTXkhfzVhoCKfU1qv1HCmXPEGcCz3URgUtiO0hjcyAMoGHnKFjNhIEcOSBV3dpm2QKAmQ/34fK1cXGfDFG+zpT5pjWmX2+JIcjOs8JZxhgGZWVzB8MAySZvfzMa8f8uf45khPSekA9Z6DKV3I3K/9c/x3yTdjfCivv8Tx98DwgHt+HzxS9+g7e+6Rb+4IvfIBjfRsVq8ns//wnWsxDL9PnGiadJz3yP++5/P/2+ieMLHv7BD/jAW95LJevQszI2Qpf2K2eZvuUI3QHc1DjCH/+nJ/iFe9/Khz75O/yPP/0ebrv9dn7w3I945zvewsJin8/84dexDJvMSPHyhDqwJl1VnGV7yEGKZVoQCCIsEmOVWvMqR2+fpdlco1LxSbMYyzAZG6vTD1XXzYmJiULmZ+E7AZcvX6ZaCxgM+mU3t1pNZSjX19d561vfSr/bo9frlIG+Dkj1s7x04TzT09M889TTHD58mH/yyU/yK7/yS2r/lUM7Me1uocm0V86f5yMf+Qgnnj/J2bNnSZKE+3/yPnbv3s14Q/kEe17ARnOFp598iUOHDvLoo4+yePUCURQxPT3NoUOH+MxnPsNv/dZn2LVrF4vLy3iBkllUq9WSCEyShImJCVbWhs1Q0jTlhRdeoNqYZnp6ehMoHV0jW5EpNwLNUkoQijVuDQYQh9imQFhxWWdSAul02FhlVIqnZS66FbeqLehddy4l8ZCZ1g4lWr6iX6uxmWGoejEdEIfF+aSDg/rYGI6lHDk0vhgbG9vyO241XhMgWRRFEpoxrlar5c3wPI9Wq4Vt26Vdk2N7pS7StT2EhMBT7amTKEaIIajQh7JmkaNY+7uqYjZN3Wvtqz48baEsTMJYMcpTU1OqInZRVdHXajXmrizQ2Vjn9jfuZm5+lSRJMaxhNFStVul0OqysLJEkEbOzs8UhahBFWWFxlpZ6GiGGm6dqvSgxAM9xsE0TpwAlWmaidVZJkpSAxXaHDK4ZmAVAS8oJpBeVwVB3GdRrkEukBCEVm20ZQy3UKHjo9XqFlZfNji2e5WAwUMWWZENwdo3cYbQJgO4m5wTKOqfdbuNYSpivfWyBcmOrVCps27aNXq+HU6kTJz127dpFd5Dj2FXaG8qKS3+mDnRG08qjm0CWpQgjZ3xceS13Oh2yXD2jG0lK1NwS9HoDWq1OUYBRI48gjvpYpgLhvU4fL3Axi0Ijo7yWrd5vi8h+C5Cs3S90IBaGIcvLy3zoQx/CcRyefvrp66zz1BpTxVujjK4eea4KY4MiTasLWG/kha0DOG3fduzYMT784Q/zox/9iCBQh9P58+exLIunn36aRqPBzTfdVGZWSt/PYuOs1hokSYLnKUcV3/eJ4oGWMCKEKs49cOBQCVp09kkFkqq49+LFi6XM5Pz582zfvp23v/3t/OhHP6JSqZRMuQ5aRvX3JcgoimlUpkNeZxfUWm/y1BM/4r777sMShrLyynKarXYZwGi/642NDWzbpl6vs7CwwPj4OBNT01hCEIZKl+0Jgzv8MX7c7dOfmMJ3BG8PUq5WnU2A1jAMzMgo5zMoAL2aDzhfrXJ2dZ7pY2/AbaVk/YgDk1M0fdV0xTNNTMSmeQRgG9mmw1JKST5Q2Q+ZpYgsUUSEBnTCwMrBEhl5UTVvpIW2O7ULgJtjZgokmwXwy8IMEGQScooGOXJzU4Isy8iFZgGLm22IYTGfrsgXIESAFCEylAjHwMgFMt+sNQawiiAfFAgVQpDaorSVK1lmRgG2+mljlHrivLBYNA21F6VpwW7LYVHwaIEsQJpf3+4+S4eWgXqfT6JhZrDUaWebi6kAzGRo5Vh+x3RzIK3+brhn6/22s96i2Yfpis1Nu6d45IfPYV5IGTRX2DdehzyhG/bYVpW8PH+WPz/xGH7i0Q1jfumdd2N7Ff7wz77EQw/ej/TH+Ny3v8x7bzrIyfkL/LiZ8bO3vp5/9ZX/lwtX1/jjf/4p6nccpRM43HHPXdxx/C5+/0vf4Om581yUBhEB+d4pctdDGikiDDERpHaNLImxHBs5SMkti36eIN2AVmueYztmePiJhwu20MU2TWSWlmRTFEWsr6+X+1bFMzYBQM1g6v4K2ivdtZ0y0NdknP6jCTqA8YlpLly4wO1vvI0DBw5w4sQJKpXaptqPxcXFMsMnhFAd9ArckWUZt99+O7t376ZTNBeZmBjj4Yf/ittuez3f+vY3WFlZod1us7i4yK233kqz2WT//v0q+CzYZL0na4yh98AdO3awtLJcXovruqyurtLr9cq5Pvrz2swHI3Ptrxsa6PZaLSwkgyjFQc3r0exyRlbiBv06wzBK8lE7YGUjxdt6zup9GCgVBKPEoWowIspzQLsa9Xq98jp0fZtmmcNUPUfP88qA6NWO1wRINoqbs2PHjnJC6ApGbdEURRGOoSetwHc9As/HpGikkSrLOGUYHZUAr+yQlaZkaUrgqcrcLEmQWY4pDCbHJ8ruPN1utzSN1zZRWZbRbncRQjAx8f9R9+ZRcl7neefv3m+rvXpvNFYCIEGQ4ALuOyXalLVRji3JPrIVJ7Zjn4w9cWxPJueM/5iZOImT8TLJnJNz4niUZGRbEqVRLFMay7YcyeJOcwUJbiBIAmg0GktvVV37t9754373VlU3YOtP6dPp01Cxq+pb7vK8z/u8zzvDWmMD6BLHA6KeoNuDKMnwAhfX1V6NrVaLIAh0WiDpcfjwIc6fP8/6+jpTU7rVcRhqIKCLnwC0V6jjOEh0IYbnab2xEIKFhQWyTLdxNmzV5uamXTxLpRJKYFs5dns9HWiUioRhn2KpxKCnGXaVZji+RAhFv6MnoOs6SEdCliGVJE1jC8rMoEqSLG/A0LjsswwHMf1eiF/MmwXEWW6xM0m/p9ucAgSBQ7lUpRN2LTNq7HkCrzDmfXzVVVfRa7c4d+4ctVrNsqWeE3BpZYkzZ06xc89hyMqcP7c01pnPFESMgmTQwYBK9SIaRwNuufUGTp06xezsLLV6iSjSVdC2w8GWIwgK9t4XCkV6vT5+5iHIeOO1F7jp6AfYbPY06C7ozV/lBR/JFVI9W0EMWzfAkUMIMWQ6pb7XP//zP8+hQ4d44403ePPNN8c2VMOmwpaiPrBSC9NqtlwscunSJWbnpi97nia4MazJZz/7WY4fP46UkhMnTnD23BI7di7QarV4/Mkn6Pf77Nu1mxtuuIEbb7zRyi+U0PKQqenZvCilwI4dO9i7dy/vvveOXeQcx+X48ePcc899dhwa8GgccF588UVq5YDnnnuOs2fPct999xFFER//+MdZWlri5MmTtmjGpPVMS28pJW7en7ZYLFJNqrmN08CyyGaTRUm++93v8MlP/hjLy8s0GutIKZmeX2BqaookSWygaKQXly5d4pOf/CTPP/889eoExVoV6Wk9tIfih6+7jge6is+dfoWjUzvYu2OCfUk1n2+6s2CYJESBRKiMLAeOjsqYLxWolvcx2LWPU4vnuGrXPir0ycIee4IAWSwTxTFuLh8Y1ecKxx8bc0opMk9LHNw0JktCrVlULhkKmeTFX5liIHwSlSHiGJWmqJxJdhJBmmbaZzhLIBNIqTfDJE5JcwnGpgiRUqBygiTJIA41SB2Vb2Rxsm0OJGEfihFZktCOQloXV8mNFMauJ1LptqDYT4cBj9U4Z8MNc/i3w/tlgSoOqblP+TkW3HFwbv5eKrktGFVb0t5CCDx3u2zNKxbsPLUsNkOwZ96r8kDeukZISeoO/7v5SVSHmpqirNo00gazh/ZSLJTZPRHQKifUHjpKwy3j+2tcvWeBn979CcJM8uyls7T27OGLz7zJew8+zL85cxZVnWNmuoKanMQJYK0ao6Zn+PV/8A8ZTM1w6tVXOdHt8iODfRTu3Im8qsbr0wXUkYd4YaXJwHEpHd5P4nlERGTtHq50WS/VyVQCUpEIBVJR6ZfJkphbrwv4pRtv4LMPf4CJeiHXlQIio1jSYHBubo7du3fbObexsUEQBLbTrAFsg8GAYrHIb/zGb/DOO+/gOoIoz3oaFrnf6VpwVSwWuXi+z6FD11Mpl/mbZ5/j13/113jyySf5j7//OR5++GFbaH7+/Hk8X2egms0m3/zmN1ldX8PzAn7qp36Ka665xmb/BoMB/+k//j4P/dAH+cY3HmNjYwOlUi5cuICUktOnT3PDDTdw5swZ7rzzTp566il27NxJNOJHb/a1wWBgmVEzvoIgYGVlhUuXLnHVVVfZgMGA0dExq2syhv//b2OSp2fn6PV6/O//4jf5v373t0njiEwldr81n23YbLNeG2maIdj6IzI96WBdlwoF3eSl0+5Z84QLFy7YbpRS6uZb5rrTVFv61uv1YWYwS0naiZXYVatV4n6PwWBAs9lEKTXmePV3Hd8XIDlNU6ZrEzaaO7DnIGub60RRQhi2c8oeUpGRJBm+7zJZq+NKT/c1913LMPd6fS6sLFGv18myjHKgb7rr+DkgyqNEWaDganPvTrOPEDELCwuUA49O2iNLQl1JnGqQ5QeasfKdAtM1nS4pFx1EvcrqaoaKPVwSAscniRJIFFEaMlGpM1Wtsnp+DZk61KtTqFQCmZVfuI6r7etI6PW6ONIjCIqoFFIBnqsLCM4uLrNnzx5aa+tUZmcI/ICe1EVUidKRZRRFFN0SmczoR11QPr5bxBFawhAgSKOUcqlClmTEg4ygmFktU6/Xo1go56y6SxjGlpEAdMUqHnF0+YmURBGlQgEUpIOMau5GEfX69PsJICjXdNVymCQMwoR6tUYvnwRVr0iaZfT6AxrtNrv37OHM8jL7F3YSDWLCfkjU32Dv3r28c/pdwkTgFmeQ3hS9bmIZ9dHINU7CnInKtKunUihH4XkOrlDMz82ysXqGqXKN1uoqtVqNWrGqtZI5u7r1MG0vzUQcDAZ4BUmpHPD0U0/wwQd+hEG7SaVYzhfuhCRMiPoS4Wj3gbENU1cpWeCqlFYvbmOPtr5PCBCSXj+k0+1zw403c8utt3N+eYnf/d3ftUVqAL1+x7KTJjMgs7xte85Qhv0+Se40s3Jp7bLXHsfajWB5eYl/+Zu/jfSKfOwTP86LL7/MO6fOMju3k7Nnz3D6zPvU6jXK1RJnL57nzPlzPP3C33DLLbdw++23027rAttw0EMqKAUBUrrs2bOPt99+m2q1SJJkJDGcXTyP7xWs/KdSLnD8+KvMzk7zysvP4nsOnV6XxmaTQRTyNy88z+7duxEO/Pqv/yovvvgin//855mfn6fT6Y0xFlJKFHkxaaQD6R1z86yvN+wmYsBPvVrjnRNvsbKywp49e2i09PpknHJGQYu5777vs7KywoEDB/j2t/+agwcPct111zHo6g1b9hIkGb94zRHWNhusvbfIuVp5TMfnui41oQg8F5EmOEqRJhHfXuny9+q7WHB9nD17eOf8CtO1AuURP3npODhZLndg6F/rIUgQWhqhtFnhhpSkGbSUlklEWcYg1hZgUaxIsoxBktLPGZ4k3+jiRI/Rbj+0rKhlr6Jh8ZzV55JYRtUCUTWUI1jQHo5nhDTYiQkjj2rcpasmqNYC4igbyxptrUcwvzM3GinEyxl63xv7ToBYqLHv1fPSGwvSRo+twYab19iMzt9YuGPgFcaZMvNdCdG2eR5JHzKdWVRKIRSkBFrPj5ZrJVmGuEz8XUQQx338THC2I/gPzz9NtVBnf+CTTOyg1nye2oSinpX5y9UVHn/mKcpz+2h2Qz6z71b+0S238NX//lUe/vTP8uLxd3n71fcpfegghZNnKL15Ho5cx7/7w28wV6rwYx/5MBf+23+g+OEf5qU/OMV0a5LfO3qQlbOL3PzIJ3j17dP8q2efYXqQkgQwJaucL2UEvY3h2MjvRy0c0Ak7/LPf+GkKJ0+AE1H0KlZH7LoFfK/AjgVdczAYDFCZ9p1fXDmTZ4Q0AWT0qkYakaYp77zzDsuXLtJsNhn0OsRxyES9jsCjUqmwb98+/JIu9nry6Se47bbbmJ2fY3HpHDfcdDNf/vKXuffeezl27JjdDzxfSxz37N5NtVLhhiNHOHzt9SwsLDAzNc27777LH//hHzEzM8Nd997Bo1/5Ap7n8dg3/oQPfvCDVOoVisUyaxtNLq2us3Pnbv7+z/4c7y+epdVq4vsuaZqhlDfWrVJKyWR9Qnf6CwpIKTh7ZpFmY4VBvwNKO1NI6aKyjDQbFpBmWaqD7y0B5bZDCtbW20xPTpAJyWa7iWQ41zqdjg1GGuvLVvJobO5cX8sfly+ctzLUKIlxkVqKmCQUpWRyagqUtIC+XC7rBiF5fYZRBhQKBYKgaOUXZp009oKuqxtKXby4QpqmTE5O2tq3YvUHTG7h5KlbEwUWCgWCwTBlbBjidnPTRixmIhkTbsOOGAG9Uso+HM/ziHPgZDrc9Pt92y3NVGAa4X/sptZRwHWdPPIJ7aIex1rH6ElN3xv7OmNXN8pcmnMc9Ps4OTDR7PZw8TQyiFTFBH5xxBNRMQi1abhSyhbDGY0PYPXNg3gwlloSQjAzM0O/32c1B36jm7bZsGq1GiLTrGQQBNZiRgiBzO+rmTxGdxSFyRUnk9k8jBbJXB9oPbVwhpIL3/cpZ7pCt9vpEEURE9UaBT8gUwpXSMKckcuETmEOopA0TohzCUynO0C6uv1xpx2NsTlbGajR/5/kLTandkwwPT1Jq3mOJEmYnJy0NjSmGOJyR9QfUAoK1MoV0iimFOhKXseVdDttGo2G1o2JIetr7MR8Z3s3ru/1uNx9HwUEZizt3r2bm2++mWPHjlGtVrU8JXdGMPfIjNNRQGdS36Pyi61HEOimLg888AB33XUX8ws79LwqlZidneXz//W/cPHiRaanp22zG1N53Ov1eOWVV7j22muZqk1Y9wbDZmv3mrJlPaSUIPXGZ2QapvhGL5KBXUiffvpZpqencV2X9fV11tfX6ff7vPXWW9x666188YtfpNFo4I0Ub5lCWPNalikcR9j6BsNEAXZ9chyH9fV1pqenr7ixmM+3ACv//eCDD/LUU09x+PBhKpUKvV4Pp5BLpYpFpicnKJQLBE5hjEl0XRcRJkjhkAgJjsIrlrkzqPHCxln2Tc1xQNTZXZ/gUusiYdTXjWsyDfIrjk8mtBtFlusZukIzu6lSVgohUWSpwsky/FwTnEmJCwhH4cg8uRJoyVGUJmSpg+vq+xD4w66RFhxGQ42tBYlyOBfN33ne0HbNjGtz70bBrsxiullMJWwwNV8jLAiEV9r2PrPGwUixarp9Dpn23KNrhSuHGmDQDjOu6+E4Qx9zgCg2BYPY30pBOoi3AXQhFGqkKYdSCukOHSrMe+NoXOakWX/aeSYAACAASURBVPG8oCln6ZVSpIT28y3LnmxHyY24T9hvU3IcrlIBn9p5kPrcPKePvcjERoOfuPVWIsfnxBNPc98tt3PongdQ5QmeeelV/uKJJzh6+Fr+wb2f4MQbp1l6410ubDZZbm2yEcU0kgEX2x3aZY/1xgp3i5jp6w7x5LtvsZZ2efqd49x85IfYsWcn/+2FJ3nx1TegVNMSF1cRORmJk+Arx2rFzTOPyjpDNuUFvHH2DIihBNB0oDNFbGbtkMKxzgVbWVHD+O7cuVNr7VstTp48yblz5xj0OpRLej3JUi1rOn/+PJ/+9KeZnJxkbW2DxcVFrrnmGhqNhnVxaDabTE5OWqlFq9ViYmKC/fv3c+TIEU6cOMHhw4ep1Wp8/etfZ2lpiWuvvZb9+/fzZ9/8BqVSiWeeeYZer8fi4iKe63Lx4gnuvONukmS4zx88eJDXXjtmZRaj88SM00ajQb/fZ3Jy0q5do/vX1r1wdG36Xg4p9fpgCuYKhQKeI+0zMYDddV0KftFmAs33eYHef/bu3Zu72rTzDr7DGptCoWCBtZG6jO5T5nuNpLRYLNleERqvuRp4j3hJz83N2aYtRlpjAq3v5fi+AMnuiGZYKcXa2hpe0bMX1mg0cF1XpzMjzRD2ugPIQqK4R7WqfV3X19eJophdexZYWVlhfa3B9PQ0lWoJv6A3OxONBEGA7xSsIT3om1yv1xkInULQm/SwqjMIgtxaTGsx4yQhGsR5K2mHOEkIM/09lZJmgpIohkwhcEmizBqyKyez4FpKLdFIwwHlkkuvNyAIijoqLGiJRKul2z5urK0zV58hihNWV84zMTWpWRr0Aqw3cYnjuHTbmjGrlmu0N3XbxkqxlINtLfpvNptMT2i/32azaYF4GIaUK0XSVNkCOKUErpviOv7YZB17ljk4NvpuwIJx6RSt20W7ucnqxjoLO3fiSMnO+R1aRy0kaT6xqrUarUaTNE15f/EMBw4cwG00SeKY0+fOMj1dJ/DLuH6VlZU12u1hmmw0rTzUeQ8XllJQI1Mx9WoR3xNMTkzjujp4aDZbJEmSW8ZcXhoxMTFhn5/ZlLWWVntZHjt2jFtvvYNWt2P11TCc8KPnov+9fREzv6/079HXzI+51l63zS/+4i9y+vRpfvu3f1tLcUZAhJUi4Yxt5qPsWbu9ve04QKfT49Of/kkeeeQR3cin32Pfvn0EQcDdd9/Nwf37eemlF/m93/sdG2yMykPiOOZrX/sav/ZP/qlOhcXaJ3tpaYkUDUJ37dqFQge2rUaXRx55hOnpadtR79vf/jaHDx/m8ce/S7vd4jvf+Q4nT76HEIK7775bz5WNDVzXJ0kynnrqGX70R3+Mv/zLvwSw52Iqpl13HGAB7N69m/Pnz9vUoKkBKJfLPPPMM8zNzZFimNFxQGSOUXbMBOSf+tSneOyxx7jvvvv0fYljhOtoOz2VUfA8nGygIavZxDLdElkql0JBB7LdbpsZIZmc2c+7G6s0SzH3uBUmdy4gcg2uaaKUpLrpTZplDPIahQTNSAqhC8ikADdLkWSUhMTJBKkDoZt7eWcaaCepYuBoUKf9a7Vc4nJBKUAyIu+xQWqyXYOfpP2xv8uyjFgM/22ejaMcksxFFlyKEyXwFbFT1hZWSpGNBvZbitjSZPu8Gd3IzbmkcTI2n0bHjBknANEV5qo7Iqkyr4Xp9pbxZriMno/jlsfeByBFDkSEREiJg8D3x/2hpZRIb/uWPlmYpbUDokGHL7z5EonMCC5KNoo1vnTyfcJen1KpzMa1+/l3776uSZj1Szj7ZsnCTZ5dfZfMyyD1Kd20n/3iel7ptCgf3s9tR27iWGudibuOIlTK/3fhfdKDe/mr9Yvc9Mi9OJ7LH7x/Rkv5Jh3KD9/CjU6ZUpIho4hy4FIWKavSHQNCACKO2R+FDN47w1e+/nV2FqrgyrFuqRMTEzQaDdbX16lUajhSr1tmrppnb7JnpVKJ++67z3YZ3VhbQyhFtVzhqv17mZ+d49LKBqurqywuLvLoo4/y4IMPsn//Qc6dO8fevXt1999ul7NLZ2g01/nIRz7CxUvn8XwHITRgP3ToEFNTU9x555186y//O0tLS7pT6K23UiwWOXnyJO+cPMkff+EPKRQKzMxMsXzhPP/o536BkyffY3p6jn/8P/wyf/3Xf02j0eDDH/4wzz77NLVaxWZLDV4yxMjRo0c5fvy4zch3Op2xgEGPZbFtvQeQjLS7/1tAs8k2X3XVVVSrVRrra/b1crlspWa+H1h23xB0MtcPG+cqI+UMwzjXknukqULm3XhH7d4MOWiuG7CfZSQcoGuihBS2SNsUUpsmKJOTk6Sp9vL/Xo/vC5BsLtxsqK1WizQcRuz1ep12u02/HxINQt14IlF4jmaFDSuphfZdul1ddb6xsWE36KAU2CjCbFZZktkJZCj8drtN7KYgsnxzw27inueRpbHdXMt5g40gCOh2uza9D0OLtH6/T+DpZiYGUEnXIUr71lHDDHKVO0AUi4I4TnGkS6VSodFojDFKOqWgBfSmeYHruLaC1RTnlfJK2EZL63CkcOilPfr9PrXahE615IGmYRDNRmAGnRHqGwYvyzJwsBvL1sMAY3P9o9YuEm01pXKT71JQoJR3RTKtpkulEoOOTlsXcsDuCIlA4ju6sKu1uUnY69OQGZXKAp123zZCCUdSvVs3bXOdAHGcgkoolwv4vkurk9DvR1SrVTwPHMdFKZiYmLz8oM0UBV8XRtXrdZvdAK0jnZ+f18/Nc+19NWOs6JW3AGTFyP/9WwHy5QD21r81z6/T6bB3716OHDnCG2+8QbFYtM/ocmlpM67N520t/jNHkiTceeedNJtNXKdIa6VNr9fj2uuu0/ZG1Sr3P/gBXnvjdb761a8wiBJKueey6Whn5B5Dh4mMbrdLuVa186lYGhr+33zzzcRxTL1et7ZIr7zyii30PXHiBKAlRa+99hqPPPIISZJYDbRhkN59911Onz49ZotkAwYhcJzx1t5mXozaLTqOw4ULF+j1evhFnW0Q0tn2bCxbOHJP2+1N4jhm586dPP/883zoQx9is93GSTVrRqbwHEkiFEpoCQSgnR6kIoxDSo6PI1yKXpko7jCRCg7WZni7ucT5OY9K1yFTCqkgk8b317WthVP0b5kaO0KBELqFUegIUinJlHaSMCNASZEDahCOQKnEBnaMBAijzNTo7633xNz/sXGrSmYw64AARRpHY2BVKYXKUlIkqCL9LgwSQUcNmdssgzQdZgnG5k0ylIOYw+ieR88vjRM7V8zhekNmP8vy+SK2BwAAgRRW726CzjgZ6TpnsgTuuJuREMLYJI+NJSdvR+7mRZhCCDKGLPRQxrL9cHt9gh1FBlmBRi9DuYo0jch2TtFVGUlREroOJb9G1N+kUPAQmUMiBPVSjUEaQtEnSD28RNIgo1Qp01URg6yLX68SJxE4EuV7lF2fbreDL8gzJWUyAWmsu8mS9slUht8bELk+ERluOnR4MtfUVwNmKmVOnXybU0uLiCzF9QI7J5XSBE65oLNAhUKBEXn52B5ggNXCwgILCwu8++67FkRKBOVahWq5wvz8PAhddJumKYuLi7zwwgvcfPMttpW167rWJWdtbY1+v29xiykak1JSq1V44omnOHv2LHNzc1aW1Wg0OH78OOfOnaNarTI9PU2a44rFxSXW1xp8+lM/yYULF5mbm+f9UyctMJ+YGDZtMeN49L4NmzzpAMq4epi5OjpexsfNOMN8uUMI7eriSId9+/bpa246FhdEUWSLqANvmOUzwNr1vTHXJQPmDYFjvlsTF+PXlaYp0nXwXEcXFgtyg4VclpEX4/Z7XSqViv1uMwZ6vd4YAWgKvL+X4/sCJKOU1ZXUajV836cbaRbUVKlXq1UcPMrFCmmqSKOYNE4pFgOtW0wS5ubmqNXqLF9YplarMTe3I/dK9Gm2m7Z1p3mQnqsr0U1K2ICZ4lTZLjZZllqQXCwWSRNlu/85AlxX4AiXUqGc27Hpjl2ZqwXljpBUS7qVZafXw/V8up0uQdW17gQmrR8mGZOT0yRJwuKZs1SrdcL+gFKhSLlYQqUZu3fu4tx7y+y5ah/FYpn+YIAQDkmqvVA9z7ed7hrr6xSLRRbm561O1wA7w/QGQWD1lCZSMykP3wvodQekiSKKtDZ5enqaKEyuOJFM9aj5fGN8niQJXt4ust1oUAwK2o6n18eTDpWSBo4XlpfZPbuD6oR2OWhuNBCOpOS4LJ58T2cGHJ/qnn30RZ+w77LZ7NHrxlbnuBVAjlaem03PUWVcx6cQOERhm4JfICiVc1nCEJy5zuW9gq/au9d2aDSygDhNCQo+4UCz0EtL5+gM+uzcuZOpqSnbua1QGj/HUZB8JWC89Wf8veNMmwZ9GvCvra3xcz/3c/zFX/wFr7zyin3G5m9HWzSbBcpck0ljbT3uu+8BQHLx4gpSeAhHMjMzwze/+U2uvvpqDlx9DWHY53/6Z/8zN9x4I48//jhPPf5tgiCgXq9Tq9VYWVlhdXVVp0hlhm42rw/jk66b2zh87GMfY8eOHaRpyrFjxyxr8thjj5EkEU8++fiQZcwB7Kuvvsr+/fvZsWNnbpE0w2uvvcbHPvYI//7f/59WYmUCS8cZHyfG79sEO0bmVfC11dPi4iLLy8vsv/oavYBfhkke3YzMuJucnCSOY66++mruuusuvv3tb3PP/fdo0JZqFjfqdPBkMAbQHAeSOCao1jnXaNMKQwYKrq/VuJRuUgBurk7z0sWL7K/N5LpE7bwhAFRCmmltsWGSuxm5zEKRAKkSrGUJSQZpmpGkgjSDOLdtizK9OcWpIk4jQOoMViYsmB6VOFjQOiJxMPc4zXr2Hm29X6Oguug6gED4jv1MJ1OkvkOtECDqdZypMonrjX3O1uDP/ETJcI0w5xc47ra5lVwGbvYHXXtu9m/TcXvJ4fUMg/Who8D2QCol3nY+Kh0SEObjYimRClRuwycyRZazy2jjGlSmyJzt5x1VfNJuA1f5uFEVP+4yKMQ4sSIKMzxfEA02aUcxZU8QR12UcHGER9P1cYSg2MlI3JAkkLiRRz+KqU8GxL0erVaXsgOiUqAThsg4QboO3SwmI4NeG4kg8It02118UtqETKx06Rbq+Ap6rtDnnw2LxK/rRXx4/z6+8IX/TKvRpFBQqDimUCjYIq5Go4F0naF7hePbwmAzFg2YdhyH22+/3WKNLMtwpZO/r85krU7R18X2c3Nztpis3+9z6tQpDh06xOLiInfddRfvvfceX/rSF9jc3GRx8TQPPfRQDnQLtvnFb/3Wv+Xtt9/mZ/7+PySOY/bu3YtSil/6pV/izJkz/No//3Wef+l5NppNPN9hem4WIT0+89M/zYGDh2i1Onh+iXK5TKFQYHJy0nazFcIZCewdu7bU63X6/b7tqNtoNPRcYJjBHAXWw7mxnUi63KH/m+KWW25hdXXVFsYbuaohCo0tZ5rqtvFSarvRKIqsDZ/JxDabLfsZZs0vFYYSDFOXoTIduBrpnvaCzgnWnmOz2EtLS5aAEUL7ZZs9xUhGV1dXr3iNW4/vC5BsIo1ms2m73AxS7aE3PT1tB/XS8jL1ao2pqRmUdIjSKNfSFi3IM8yzSZe3Wjp1bqh3U7Ha7/dpt9uUSiW7URrfwSDLcPIqYTMAjeWU60b4PrYifhRcGHnIaDRnoqwgCNhoNvExQG2YAjR6y7OnThPHsbUw6/f7+K5jNUCAHfzW+FzlbiClwGp4TEvOYjBro1dzjmbADgZag1zM9ZAw9L81Uathk7dqpweD8IrVocbxwQxQc/1hGBLlG4bvupSrVeuX2263caWDM8Jg18oVcPT5JklCvaxTkEkYMTE1Tb/TZWJ2gpMXG4QD/X2mEcLWsSXYvllmsWJ2xyz3338/UdgmkCVmdyyM3Qff96nX67x1mev89Kc/bbVTSmktVG8wQEgoBGWeffoYU1NTnH3jdZrNJg899BBCaE/oan17qnnr8b28fiXGOct0d6EwDG2r6dOnT9uK41HPzExlliHdqv260jO+4447aDS0u0kcx2xutFhZWeHe++/nzTffZHp2jn379nH27Bluv/129u/fz9tvvGr9vA0bY56t60pr5ZNl2g0ljmPW1lf4+Mc/zrXXXku5XOaVV17h5MmTfPSjH+XipfM6m1Mus7S0lLfY1jq1alX7fh89etTOf9/32bNnj5VPbL2nQ0/thCRJ7b0wKUEYAXj5Qmsa8vxtx1bWpt1u28KhZlP7UG80G1TLFeJBiCMkvusyEFgrNCEETu4EMVAJxy6e5XynTVwqUg4crgo8UhLavuIWf4EXV5eo5R7qWd5NrjRISHXZKkn+eyMv2ksyRYwGWu2801WaCDKlx0WUd9iLlQbSqcryoCDDKHaNj690C9s24MAfptLNfRZyyCiZ39IZZunskXeaMxulZlMFmSvJioJgsoCcKiDyos7LBZEwXMMGib8NBCSRkVsMQWmWS9eMPA/A943jxTAwNdjCvNe8P1UJQiqkUAiZn0OaIYQZE+bb9WsohbGak9lIYK5MtsPVnL/MhT2ZQqkBxj5V/+kVMj89iXAViUzYpEexPKAb+nipi4r1+waxpFqs0+92Cfwa3f6ABEUtaZL6Lt1qGdUPKXUVmVtCkdHcaKPShKI3QaZCkiQkEanel1Nw/CKOlJSEgAR6gwFBoYIX9YlTBx+X1HUpKocg9YaBVO7acWjGZf/EFG+dPqkZSB8mAp0ZNi2a5+fnCePIdht1pA5+pRhfK6XUbjLVatXigdtuu43Dhw9z/twy0sF68ZriPuN93O/3ufrqqymXy2xsbNDtdmk0GszOzrKwsMA777zDwYMHLYtcKpX4yle+wvPPP8/y8rJtXjYYDDh27Bjr6+usra1ZxtOMs9nZWT74wQ9y9OhRunnBoamjMg4OFy+ez2uwtq/9JrNsLHNH13oxspbYzM0oc8/frU3WzhEKR5DXY2gP4/X19bEsG2D39rW1Nbun9wZ9m01vt9v23F3XtwXmBhRnSWxBcrFYtP7Kg8HA1pJFUUQU6Wdl9hTP8+yz29zUTaGMvtlkAhzH+cHzSVZgTfkNwE1iKJd0pWivG9Hr9SnKAlmYsX5x1VqBaVumhFKxShxrW6d+qCUDrU6XoFii2x8wMb2TNG2jVEqn08P3XfASNnstbrjxBhqNBisrK3gln1azbXU/uoWlpJ+2aLc3daERCoXEdWpsbm6OdfYLwzhnZzO6Xb1BE+nN1MkcsjCj4AaoQUySpoS9iDMbi7iuy3U36HS1g8edt9/Fc889h1ecpFaq2WYI505fYvfuvVRLVTzPJxxosBwUPAv06/W63Yx836dcLo8YcWt20KQ7XdelXKrZgWyAked5VPICKlM1mmUZ4SC1pumb/Na2Z/k//uN/jlKKmZkZGx0aIO97gR20ZtPr9XpjBUrlHAwbdwoTMJQLDqnKUzEKur0+/+WPv8Hq+nmEEIR5dmBUQ2gWBDNxRzfqwB3w8EN3c8N1R3Wb5fKktrPJwaI5h/TyWJWSP6GBQ19LclKpkJl5BhkP3nMn6+vrnD2/zNzcHF/84qP4vs999z5AuTZJrVaj2+njeQGudBhEHRzHQ+Dkuy3EMiG3utCLmNJetaMbv2m6Ya4P9IJo7HiyLNO2bGfPMhj0rFWOCbyUSsmUbkWqMs0cZkoHVVsr+M3x0ksv8fDDD9PpdHDSFDfVwdmT3/pz/Z5wwHf+/JtMz8xy3fU3MFOf4V/+6/+DM2fO8PnPf55+mILw2Njs0OlHlEuSKNLMQrvbQpDxh3/4xxTLFZ577jnuuet2vvv4d1BKcfDq/SyfX+L48eO0221effWVYTctN0NIQRj2+exnf4Zbjt7G+uYmwg2IUkV1Ypp9hTIf+tCHePLJJ21Aq71Tu3acS6k3oYLnEyttNxmF2sO1G+liE1TKW2++zm233qo1yx5jHsZbJQbmddf1LJMTRRG33XYbJ0+eZDAYcP311xPGiWZ3s8im6lX+hH2ZkfYl70c9fv66+/hK+y1Ovfcmc9ccgW6I60g2Zca11SnCNCFNYiKhQApiN5c3CC15EsCkcjUT7EAiNHCecHTq01icKaXoX6b+4Ioe2kKObb76NTOJFOTODdFlpDxSCV28lY7oI3FAoW3m8uK1rFCgHA9YTl12IWgLBxUmI01BcuZbDcev+Tyn4GwrtiypYcGged0z6Wl3+FrLSzSYtcBDkMX6erbKu0Ti2POx9yEaINQwZyIUJKaxkFI4Qt/TWbGdnQ4wxdTDtbIkhxZ+JrAt+4WxcaeUYnLaQ8qyfZ/+bokrc/LHc3FQTAsPmLKfB1Dxh/uFWac3k7zgXeaNbhwHKbdLbFw5rnu1oEgK3njjDfbeeL3ViMZpHrhnRicvyOIBUWeDlfeWKJcKeNKz52F+r66uWlDkCEmaJGRpSlAM7F5mfHXTVLF7914KQYlf/qV/Shwntn0xDO0WNxsNLl26xPr6up2bR66/kX379nHu3Dm+9a1vsbm5ydFb7uDMmTMUilUULu3OgHSQoFJt0/oTP/mTfPWxr9Hr9Zibm+PLX/4yb7/9NgsLCzloSwmCMs1mk5/5mZ/hx3/8x7n20PV6/gnIREZKyuTkPP1Bl6mpGTqtNowE3rbDYL5XGq9nQ0wNuj0dfHsanPbDvFYoH/72+UiBY8iSK4Bl5Xt0213SJGK2XuP0iTeplHwGg4iJiQkGA51d6vdDgqkSKhHUpiasFGOqMGkLLh0xJGQmJms2+zw7M2GNFUyW2wDgNE2pV8oUfb2G9tKEQwcO5MSd7qNQ8n1816XdblNwHbyiJl0zKfJsekytVruilPByx/cFSBZIqiVtARf2tE5lbnKHbQSyuLhIyauw4+C8BaSO49iLLZVKVrLgeZ7VpyilrF7UsMdSwiDsUa1WmZyetdEWDBlEA9jNA9WTZwiwjC7Y84Zgw6QJioXqWPvbNE1xhLIgdFSsbqImz/N0xWamP8swXZ/6xGdxlGtlC6Za0w88slTlTJe2zQr7PXstJurKsmzMr1AzxkNtsflvMNzYtur1jLVKMbeUSpJhwdNzl3mWnuvrKDLvgGjZSaSVtRgmwID0UfP2brdro2fjfJCmKRfObyKkdhqp1Or88Ze+yLFj79t7bH4uFw0rlVk20US8t952K/fccw/dbodCwdcatDiyungg99y+vLuFsfsy99LzPML8mkxlcZIk3HD9tXz3u9/lwFV72LtnHyfeOk5taoJ+u4ujMlSpSFLwEY5uNtKL8lbeQNHT12Jb82YpgSxYraXZtLJMbdsYyQGy4zi89dZbbGxs4HlairBv376R+5aNAbq/i00AeO2117jzzjsB6OUaWxP1e57HH33+P7Nv/0GmZ2b43P/9+8wvLHDXXXeya8cCUsGbb75JkiR85jOf4f3336fd3iTwtLzFV4ooGjA5USPN4KEPPMhrr75Cr9djenqa6elpXn/9dVqtFk888QStVpOpqSk6nQ6e79Dv9XjggQ9w+213srnZsoyKGddBEPDhD3+YdrvN66+/bjcUkyY0DiSO4+g2xPkYNW3qjetBr9fjzJkz9p5neTZmtFh1K6Oqj6ENmnntpptuolAo8K1vfYvdu3czOztr16RRDStS4DqwJ3P4T6/9FQeK01x79VW6WNjVdlBISNsthFLakSIvfBu4ui26YpQuzbSlmABHaL1xlPTy/5RZNtXzi/Y1w6CGVyjcjZQ7NoZGA4TR12M5Hn0KIRgwbHRgftK4s+29IkxoJz06YsBG1CIaSIQjt32vSoed08xzqfTdse8UQiCC7dtgwfG2nfdU7mRh3ue6LhOe3AZWhBDMueMaW4AsyYGuENp5BChFw6Jx87mxuz075Cfbszq9NBybt1JK63xh74HK2ewt81qv8VkO2nO/aHf0WeV/F5gW2cO1dTLOs6vkRZ9qxO1o5LHKdPy+mjNI0pSyFzBbn6S9qRuECSl0sWl+/gLwAo+TJ0/aOWiCfhhmdnfs2EGv18uZSKyU0lyjkc2BXu927dpFISixtrZGuVzBHyECHM8Dz8OfnbVr5JEjR2g0GmxsbLCxscH8/Dyf/exnOXnyJE8+/RQ7d+7k4YcfZnZWZ22bG5psu7CyyrFjr7Frbifvv/8+YRjyK7/yKzz33HO88MIL/MIv/AKvvP4an/nMZ7j22mv55Cc/SRRFtDaHGXGzzhtTg/n5eRZPn9LrdTaeOTRSPpM9H+4NefdV6eT3ZPu8A1Dpdinf1sOTDhP1Kt2WziDMzk4js5iFWS3nDPsDy+q2N1tj8r96tcag17fMfKvVst0Rm82m3Z87nY4lHo1PsgH8vZ7GOAcOHKDRaFCv163vcZZlTE5OatINtGuXEFy6dImlpSUmZ2eo1+tUKhU6nY7ugfA9Ht8XIHmiXucjP/JRYFj97+URbKlUsjKGgl+0F2cGTrVatYuTrqr0xzrQGcbUyBgqFd2+0A9cPF/r9kyzDqNTNC0OhRBW6O26vgXQZiD1+11ElhfxFfQDRTmEvYH1MCRTulBvoDsIDnoa6KaalMALPEgl/U4IUtENtdC+VCoh0J5NaZwRqogkSSETZKkiy3RxWRjGxNGAou/pIpdMswRpnOVArmeLCQ3TGOfAN+x3xgqYYFjElKYpE1OTdmAKIfJAQOSM+eVT8SbCN7ow8zzNQAds2kQpRa1WszY+5ruNBMYUHqRpSrvT1ZrrwMcJSpxdPGcBr5mIV7Y0GzJH5u937Nihx0pfex6niaS5sW71X2bjS64Akkc3QMOYZzmg95TK2V+47vAhdu9a4F//q3/DpQsXueGGGzj9/inuuOVW/vyxrzE/O8e+Pbup7pynPjVNpVogShPiJCNpa2lMlqcOM5XRD/v2+w2TbIDQ6CI3ajNl9FfGkqfVatm04+h1jAZKoxvS1kMp3SDDWCmZnyQxBu4ubxx/lSNHjnDgHnz6DwAAIABJREFU4FW8+cbbhKFuG3vo0CEAduzYQblctgHlRK3KhQsXrFTE6OQHYczi4uJYi+9ms8nS0hJZljEzM8Pq6iXNLkmPffv2c8899zEYaGkVwrFjwwDiyclJ9u3bx2uvvWavafQ6zHgdld30+/38nmI3MaPB09mNkUY1YrwoZvT+bpW1gJYo9Xo9Pv7xj/Pyyy9z6dIl9uzZMwa+dHGKS3+zye2zu7h0ocu989fgZi2i/gCVpOCmpBJwJMIC4SF4N8/VjItIprl3ssp/tB2cXiXyAj+hSJKBvUfm90hPjrEjScKxzBBAGA4DawNW5WAIOM1RcLbLomTemlyOvOY6LrFwiQTUhcIpFKhIZ+yzlFJU1LBAzrD8FWcckAohqGfjwB6gmLtEjAU0ydCSyrCZjhhm8EZBspdGY88eQBQ8BMP+RFJB34vH5i2ARzr2mlKKlMDeewt+g+LYvM+EIEljDJOeL0Ma8CrGnr3jBihSzdxmGUqkFCnYv7Ngt7ddq9ovKBwhcneUXP7hDu+7OUpqu2xMCEFns8v0xCSukASuDmJtrkEp7VICkMGFCxesntiAXpMljeOYTqdj9xUhHNI0s4TU6B4wuj8sLS3loCxASjHGTpt73Ov1xuQCaZrmnrsXOXjwIHNzc9x6663Wr7fZbLK+vq4lmb72WZ6YmODGIzdw6NAhbrhBN6vyPI/777+fixcvcv11R7jjjjv0Whyn9Lp9S24Z0sfMfdeTltTaOjbMemXGnx0fIySVmbtq5JmMPhvpDCf0lYgSVzqE0QAp9b33XUkcKtvco9vt6tqrvL+AOV/f93GlY2UuaZoyMTFhA00jlRFCW+iVy2Xm5uZoNpu6QUte8D47O4vneayurmIycaVixWqwTXdB022v09EB9oEDB3ALuumMscf7gWsm4vk+lfLE2ASIBpHdyEt+OY+sEnxPs7vlUiX37B32TzdVklI4qAxcx7OdXuq1GdI0zgecLoIpFQLNLisXFPhOAeEK+u2eZY+CIMATvtZPZSlqkNjNJnAKFFxta9Zr9VCqhxBYyYMjJWEcs7KuQXgQ9OyCXS7m5z8Yel0a4F8qlUhDrY8exD27wWnphyBOtOQhTTKk1I8wSVPiRLfcDSN9fl5uEeS4usOMrsLVNmVm4YjizPrnGi0z/RTilI3Gqp2oQupJloS6HfOV/IM3N9ukaZoHL6CUBqmOM9x0DFPsOI616zHyCrOItdttqtUqQgjm5+eZn99FkqVEYcKLL75Cc7ODUv5Y4YAJkLaNr5z9NwuH53ncfffduY1WF89zqNcnCTzXBleg03S95uZlr9Ncg1lQpJRkKBzPRbraR1c7dbQIO13+19/4Xzh+/Dh/+qdf56prjvB6wefjP/Iwf/XoV0meeYVOoDuZpb6DEwSUqhXmDhymMlFnasccQbFAsVSkny92Rj+vzzfetmiK/F6HYci5c+cQQti2rI1Gg/n5eWZmZjh37vzYZjIqTbnSMxZC8PLLL2u2X0U0N5tW8mAYV88VfOGP/iv3PfABPvXJH+XNt07S3Gjw/rvvMTU1RTQImZqaYmFhgWZjnSeffDJnIBqkacr1119PfXKKv/jTP7Xt433f5+233+bEiRO89957dhOo1+tWa/Yrv/Kr3HTTTXkANkFn0LWM+lCXFnPffffxZ3/2Z2MFf6MuJGZj8X1fd4vs94kSrdzVFdm6QYgpAEq3bDxXYpJH9x8zHk2dgQHHk5OTXLhwgXa7bVmymZkZiBRexWOu7zLjeixGPabThDgTJEgcIYkHEe08dS0BcuZIDPIGFYYhBArSR4g8/e8IJOAZQCwYiqKzITg011JwLu8zWgyGbg7mmj1Z2gaSPTkOhgHKjANTAJmN30+9fngkfswx+ToHijVmZ3bgZds7ibnZdiSfuukYOBBC0HMux3anY38DaIkeZo5lZFmCkYBIoYZUqYLByGfaOWmCJ3KgLMAfcfkwR+y6Y68ppXAK+rNGRS5+OLSus7+DoWesBUvp8DxMIBirDPPwhciQePTcYVC8DeAL7YAihKAQj0tGJKAy8/fD90TOeABgnt/pc2c5evQojY62J0tVCkZ2QkZqxq9SPPfcc3bPMGRPHMdWz2u6spoA1GRbjde5OfQ6qV1ujE0ZdFBZbDNI1arOAi8s7NTnlaYsLy/b4Bo0U72+vs6lS5eo5E486+vrvPDCCxw4cAAnCKjValx99TXcfefddNsdFs8usri4aGUDk5OT7N69m/r0LOVylSAo0u+H+H7BriemtbW5rizDAkqRRz1mjTbBgyH6zD1yHMdKG63Nbe4GYQ77fDI5dp1QZuvRaDQI4xBBRhj3SDoNkjii4BV1f4Hc0apWqRDl2esoitjc3KRUKlGr1WzNiBDCssCzs7Osra3hOA6zs7OcO3cubwTTsTrx6elp+34Drl3Xpd/TpNHy8rJtOrLZbFrJ6cSExpXVmnYFMaTcD5y7heu4zEzNUCgUtLep46Jc7V3b7XYtEBK+O2YCrQFYaqslrW9gMiBNUoJSgWKQp85j7c/bzzWwfqD9iOM4QQizqDu6AnMQE9SKqCwCJcnSFOEOze51ilqSxLnpeZQw6GvWqVIt2ghKyzsknqPT/K2m1jNWqwXWVlbGAEmSJGRCs0xJqlMS5XIZlSa4bkCSKYTKSJOUcBBr/9c0xssXkM4I8E3ytJ7xdN3cbOasnZcv7ClJorXB3e4Az3PIMkUUGSYYXFfSD6M8slVkmTbgjsLEVo5e7picnNQbT28YEBhgmo7Y55lo3XVdyuWyndRSSg4cOMD6+jrVqu56VywWSYykIU45t7ysF4xw2G50K4s3eoy2IjZpul6vR7fbQboZ4Ixpn4wsY319nfgKPsmjrKuRuIz+N7MwmdbWUTTgyJEjbGxs8OKrJxgkIT/1sY+yfuMJGo8foyZTOklEs9FlkDS5lCzx6tunqU1PMr0wT1AuUSgVqUzOsWvXLrv4mcY0ZhyNbpjmPpushlJY14pCoZD7Vy6P3a8r/Xv0MGzuxsYGtaJr28ebOVgoBKRpRqYEJ955i0qlYp9xsVhkZWWFcrlMr6c10u+//z6Li4t89KMf5dR7J3nppZcs6LVto12XxUW92RQK2t/csBKGZTh8+HquueYawkFMuRyMtSQ3h85ydFlYWBgHY/m9GmVbDZtsGGWlNBAyY80Y2qdpisqdC7aOv8uxMlvvsQnkzTXrVHDZNoFpt9ucPHmSQLmEEw43Tu4FKXn67AnmC4I4S+knuhBXpRl1r4ArJBKB5+j7V3LzznEIpKuT/VXpghAoASovVC56/hAcS+1aEchh4aL5KYrLz/8CiQXT5jodsV2CkjnD52EB2YjcwhzeyBpp6M1UgOcLkmyAEhGOSOmLwdj7FApRGDaNMcGQT9HaXQEIBF48fFb2/C7Tui5m/JqVUrgqzG/VOKh0hLftb+1YU0M2ueuOjxUhBDIbB9dKKQqE2+Z3UhoGFeZ1C4DU8McxkRFalysyQSoEZBKlUlSWkihFdWS6ixzxhyqXB438LxZ+fo1G36y74Zr7bu6vq8bXJJH/DKIIJQThiHQySYfNUlSmwVoWRWxsbAyzD/lcNhkxE5gPi7uKtnBrG2mQM89m/dPsZUqaJLrj3mCgM4ppSrc34ODBgxw6dIj9+/dbh4ZRcFmr1ThzdjF3WIitl3qtppt7OWip4isvvYT0XYrFopXxtVotoihiZaNpZWQ7d+60NVBGIjFKVGzNSBnwbAJ8c39GZRZmbxRCkI2sTVuZZKWUBd+jRd1bj+bGBgkZqJSiqyVmhlzzPI9ut2v/ndn7UbOuYv1+n/X1dW2zlx/meRq3EhMAKaWYn5/n0qVL7N6927phmOyB+YyJiQmrxzZGD1GuNmi323bsXLx4kW63azMPP3DNROI44ezSsq0MjeIQpVLOnNVuD4VCQbPMjk+3PdS1ZlnGIArtzRi1/UjShG6/ZweaYYoMgxnFKVLlDUYynSJIVc12ZWlsNvM0aqY1zm6BJNUm1PV6Hc/xaHUMQxxQrla0Z3Nu4q9BooMnPbxAL15BsQBS0Oq0KdZqNlJKkoRCrcbc3Bxnz54lEw61yRnNZJdq2skCl82O3gh816fV0C0gCfQgKJXKdmL5vvaZDYISYZSicOh0B9qHtlxGr00O7U5IpTLBYDDIAY5eRKanp+l0+ziywGazlWuzFVmeyjLa78sdzWZT/72nF7J+qIFTnCZaFyWEbp/quJQqerHNAKRDkinIUuI0o1AqEyX638sXLuI5kmK5RqoEb7x1kk5fkWYRiIww6uP5DmkWo2QMSISSCByUydtlKQXfI0siPnDv/URx1xqOxxF00g5IB+G4LC6dY2FhAaRD0b28BZxJ3fR6PRuZFvwiSZTQCttImbdSzwSer4Hhrl27+OEPPcyDD9zHK6+8ydeffY4P/MSP8Sfvvku2uoYQGZO+RLouJIqr05jioMPGsSXCJCYVgl4qaf3QQ8w8/EEaIRQyQTrqFDDKIEnodttICVmWIJROmcXRAClS+r0Wh66+hvX1dZ3CkjJP1+pjzGVgbL7qKuHjx49z5Mh1HDt2jFarxZkzZ+yCVSwWuffee9lbLPHMc89y//0Psu+qPXR7bQrFaRbPnqbZbHLHHXfobMHCDjq9LqvrDRZ27eHChQu8/PLLVEpFZmfmuXjxIhNTk/yTX/skFy5c4PB11+XSnAozMzMcPHg1tepE3gBGBydCSoKR5gqmqrqxsWGdKbYHEkNbvFRp9mpiYoIwDFlbWyNK47HummbjVXknOiUy7dc2cv9GWVAlxjXJeuMaZi9M5sZkRKSUTE5OMj8/T2GkA+Lfm9brR7vft0C+3W4TxiFVqVlP08TGdBndyuiZjdSOncv8Bk1G5P/S8o0sRfthDIsVzUYdp1hbNHP4ubvFaL2Dm2uXRZaLO/LN0rC0+nsViVRbzkU3GxADSdcLWB9EVHLHEPPf9SEgSdCEuMi9hSVp2h/7LADhDj3mrXxmRGNunqMJZkxBa5okYFhz+6k5EMkLL+25CwgzvW6mDJsjFNVQCjeqt03TFJVLc7Qu0x8DOEIIktw1wck9utM0pejq9VmhkI60INK8R0qdqS1dYW6b77AZxMtkkwRDHbU5kpz5lFJaaYzRudpn7ro40mH/vj10Wk0keUYsiWwhF0qR5HK/906+zZn33yNTCVGS4aQS1wlI4phijgnqtZr2y/U8+v1uLvnq4jjeyHhSeZe2kDDs67ErEjIVkSURQqWQJQiVEod9KuUCp0+d5P33TlCpVHRmN5NMTU1x7tw5wjDk6NGj3HvPXbRaLZ599lmyOOLpJx7n5ltvQ0rJ3r17aXfb3HT7LVx94KDuV9BoWKs0IQS+H+A4ku5mg785fVLLOnNCzchLHMeh1+9YFrlQKuMHZaK4ZTOwRsLVaW8SDnpkWYLjSQqlAOm52qM6MY21FJ4zBNjmOacjnuJXktmlSR8ny5unxYogqFCv12k0V/EijziLSQd6jCdpSLVWthnMSyvn2bVzr25FPZIxb7W0M5Lp91CtVimXy9QrVdrtNvWKdsGanZpmY2MDlWXsnN+hzz9JWW2cJwxDSqUSvW6LU++9Q6Fcph/1UVLh+A5u4DJZneTChQTfdykVgx9AJtnVHbZMukQvRNrSp1DAArM4jm01rAFq/XBgFzijXTKbtFKKdrtto8t+v2/ZXaUUjqc3yHq9TqGgWxu3Wi3mZuZtlNputy3DrZSyjJgxEO/1emxsbNi0T6qGld920ciZNvO6cXQw7RVNG93NzU3q9boNAjY3N5mcrNvznpiY0BGz5+eezD27CBsPQtPcwnSrabe1/GFycnKku5le2A3zZyJM01Ww2+3alrkLCwtkmdY3G/BgBvnlDiO+RwoqlQpZptt/GumKEMI2eOl0Oja1DcONwrTaFkKwY8cOK8nwgiJf/5OvEUUJxuVha9QrlGEOU8j7oPmeRAYBBc/l9tvu4aGHPkintUG5XLY+2SbabbVaHD58mLW1NRvsXO7Yu3cvy8vLTE1NWebZ6KxTlYHUqa/Tp0/T6XQ4ePAg6+vr1Go12s1V7rnjJv7g//kS3dUNPvzLv8rS3zzFqy+9CGSk4YCw26EcKbJwgDfoU5fgZykzxTLRq28S3XyQUn2BS07KRDr0lt3KnK2vr1swZKzwpHSo1+u60BHXgn2jI9/qv7n1MBZojUaDRx991NrBjbqWKKV44oknmM2LYPp97bbxyCOPUK/Xeeeddzhz6jRf/X+/xL333U2v1+P111/jqgMH8X2f906dZs+ePdRqNd56401+5CMfZt++fVy4eJGo3+Puu+/O55SXM9UVfNfTHQC7XdbW1mi326ysXkAIQb1e58CBA1RLAZU9e9jc3GRhYYHl5WUrsTA6+FGwZNgL05DEdfX6MjqeYcgu25S6EGOvWfDpbAfOo3jFrBmjhUrm+0a7Z+l106XiBjhBSb9nYTdSSoKibz979BkaMG3qDMzaMMpcjRYKmn+Pjgfze2pqahvQNt8xVmzIMJNjAhLApk1Hz29Ub2l+DCAd3quhXeGpU6eoVCocOXJkbC00f3s56dXYs8h/mxoMw8qNrivGu9UcthCKoSRp9DNHQay5VnMfMrCWfOY7BukwAzjKBo/WWmwtprafn6ZE6XjmQ/j+2BowKpkazXSYAlXz/AwwN59tnosZhyZwMLK40fPQ1zhcF8z73Lyg3TC3YRhy8eJFdu/dYwGgYTsHvf5QxpjPq1dffZVWq4XjOkRRaBt4GLZVKaWBZy5PMOdvOsqOjktzDabRlnm22qe3ORb8PPbYY9YCdWZGZ7hvPno7juPwiU98gj179vA7v/M7fO5zn6Ner/PLv/zLzO/YSb/fZ3V9jaNHj/Loo48ihOBnf/Zn+Re/+b8Rx9pVYX5+3rZlvrB8Pm9q0iJTicUEvu/nGWfNrvpeQVvd9XvUqxWiwbAD6GhwLYSwTa00diqMPTc9hiRhOOxEaMeWSrZ95tYjTWMcB7q9DoEjKddqXLiwTFDwePfdd/n/mXvPIMmy8zrwPP/S+yzvuqu7p31Pj58hZzCEQBhSIsDhQgQIBihabcQqllrH1Up/lvqzIVIhLkltxMYqViIBgiCpIAlA4AxsAxhgfI/vmWpTXb6yKrPSvjTPv/1x33fzZWU2hf03N6Kju6vSPHPfvd93vvOdk81muYBCp9Nh8qBhTHPixAk4th8aojB/Adr/+32mY9ztdnn1cLfV5teBqgYkyRd10ZudnUUikcDh4SFSqRRSqRQaIb2Dekm63S4cx8Hc3Bz29kYrpz/O+EAEyZ7n8wCDMgwKTjiHynHgOYzCwNBSlU94ojaQksXxi0kPX3Sxc10XSsjfIpkx4s9IgszLnxTEkbQKmWUACEv2Pc6F1nUdpu2MTErTNKHKLCvsdhn6m06nUalU+LlSiZ94OGR4QmUHOoZ4PM6TAELFdV3nZSKeFYYPPx0nyX5FSyJkgEG6yXRNWIar8lIv0SKIqnC8ZHN80L2xHHaMpN1Ix0bBCImKkwoIHU86nebyLzwRCh0Cb96+jY2NLbi+B8eLOHBFjoUWTwAQxXDRDWW3LHOAE8uL6HZaiMViaLfbfJH0PI9xrsKsFABHJScNql4QOpnL5RAEw03e6LAAhBQZSqUSOp0O9vf3cXZ1GZXDGq5evozXXn8H/+AffhIz91/Cm3ub8BwHEgIIhgGr14PfFZGMTTH9zk4brtVDTExCbRtQ02XIEuA7o+5E0Q2eniOGMrPrI4kCT1ySCSb5lA45W4ZhQJBGG8vGn9fhgjw3N8eemXBTJVUPWZaRTqdRq9XQ7XZx6dIVBEGAa9euYXl5GQ888ADiuobNrbuoVFgVaX5+DotLp6GqKl566SVmLV+vY25uDrZp4bvf/S5kWcbB4SHf6MhIKAgAOZzHZD8ryzIuXbrAmzreeusN9Pt9VCoVrr15nMd+/PrRZ5H+KG209HzTZu+6QwMLGpOQZBx7btj3jfJfo8ERBZeyLEMShggTwGhq7DhYI68bNpZZzrg5hqIoHKHKZrOQJAmLi4tjQTKtw7R+EspO6DbRW27evDkRdWZGB6OBKCXmUTcyknqMuuJRIKNpGu8joOOJXltSA8pkMiFlrDeC2tL3q+pQIi2aWBw/5ijFJtqUR787nuzwoDcMKEbub+TeHy9daxMUL6Ia9sePib6TenXo2tMx6WGDEgWylNTTOVDVNLpm05yiHh6iLhAoQe8hZSe6R4ZhhFQqnTuw0rNOey4lT7QmUuBL4AutrVSBif7RIw5prVYLtm3j8PBwZE5EG9mIyx+LxeBHKi+u63LzL6ogE7BDe6IgCHy/dLyh1bFlWVhbW+P9O4ZhMAMhXcc//x/+F8zPz2NhYQF/+Zd/CcuysLS0hPX1dSYqoOvY39/HM888g2effRabm5vodru4du0aPvKRj+Dtt9/mvRTXr19nz2E6A8exEMALn0/Ady248NAadNFq1MKqt8DXqWjydxxcoueYzo8q8FH1J0BE4A2TMJ4cikN+8732PEVRsH57DTs7W/iJRx9jPS4Km+ccIArnqKYxM6R8nu0ve3t76BoDpFIp7O3tMY+GGOvniid0Dg7GYjEYhsEDXNM0kUgk+JyMPnupVAqWZfIYJp1O8+Y9Wrvi8TgHA5rNJqcG/v8ZH4ggOQgCbvRBCCOVS3zfx2DAKBbWoI96vc45lZ7nQVYVbq5BSAu5vVAwpqoqOp0Ob0wj7h9lvUPliySzga63uHNNVP6JqBFULonFNG6ZHYvF2EMd2kNHEVsr8DlSSZM8lUrxYJDkWyjg7/V6mJ6e5lypTCbDZcVEUYTR7mBqaiq8NgOuE8ncBdk1oy5QmhTUIUrobi6X4wtzo9HgKCAhZ3t7TN+XzBgoEdF1nQcYkwZRXvLFArrdLprNJkiXl+4vfUa9XgcAnmSYpsnNFrrdLuyQk6YoClwf+PrfPYt21wBEHV4gMG3fyCYkCAJkUYEgBBAlQNMUSJKIuK7DNgcoFKZw8uQKOq0mjo4Mnnzous7LL77v4/DwELIs4/DwELliYeJ5UkNVs9lEoVDgD7gsy3B9D4qm8s2JNhOS8bm7XYOUVvHQI1dw+uQJ7G7dwcLqKs499hN47Yc/RODYCNQYXF3D4sWLePv6G2jZQGy2gHhWxryTRmezjfych7QNWBMCL6q81Ov1IRLkupBExsmmBIwWV3pOEokEuv3eCBJ2fNDcdhwHpVJhpCObEgzavEWRqUBcuHAB+Xwe6+vrODg4wJe//GU8eOU8Hrp6P27eWkMhl8bMzBl0TQnVahXP/MKnsb+/j2q1ir/60hfwFdtG3zQRTybw6U9/Gv0BoQlqKH2UxNnTp1Gr1XB0dIQf/vCHODw8xI9+8G3E43GOqAiCgFgqjRMnTgAAl5g6nmzR/2kTHyLJIk/miabEkK1hsDRW3YgGjRONg0eDZAqwCFUJAqYzHoR0p2hQNHCHSCQ9z/bAGfte2gyj53lc1/n4oICS3Kqir4tSA6KBIz1H0Q082mwT5UwS8kibMvE6aT2nvYDmJ6G6gsCqNFeuXEE+n0ez2eSd7NHvjqKwFABEkWI6BzpGmh/RagitfYReRxFHWquJEhGl+0WTKAqWE7H4yCYfBAFM2xq7NgQERasBJIUVBQEkQRxpSvY8DwNrKIFG6z7NJwpgKICiY6b3RumIFJDQ66PoXVTLnq6jokg8GKZ7afYHPOGgwETTNGxtbXFwpNfrQZIkZFLpYTNWyPP99re/jVKpBMe14Dg2R5B93x9BGJ3Ifkvz1vN8fp9oLhAoE4/HefWLwKjbt2/jueee48E8rWm6ruPChQt44403cHBwgMPDw9CVVUUqk0FvMABEEfNzczDDwH53dxcXL15Ep9PBSy+9hAcfuIxTp07ipZdeQBAEuHr1Cu7evYvvfvs5pFIJaJqG8lQJsVgM+XQMA6PDk2EtmcTPPfOPcerUKfztX/9nZFLM88C1RisStFaRDXWv18Pi4iKSySTb0203nJOAEHgjaz8DkAw+V+4VJP+///E/wOx2cOXKFZw6dRLXvv0t5PN5nrDous57TRIJBizQupnJZNBPW2i327wKZVkWpqamUK0dMBED2+acYTEApkKnYIr1ms0mBzqJHUDPiGEYXAkllc3y+U5JnWmaPCF3XZeDQj/O+EAEyRTUySE3TFEUdLt9blpBJ5hKxDmKYBjM8EMRGFpA6DGVzGlBpQlE/F8KpglNoQsJgH8flaJLpVLE0tAAwB62ZDIZolMGLy10u122QIguz1zpu5NxpjNKk6nf76NYnuLZF2VBtGHE43FYlhUiyx7n8VAASdkWLejUoEfHR8E2cScbjQYKhQIMw+DnGYvFeFMcZXSE8gLgicXh4SHS6TRmZ2c5/5aOe9IgfcOdnR0IgoB8Ps+dxUhejV5D50roCCEUVLIlykg2m0VvwNAMTY1hYIcb3oTvlyQFouiHDkoKZEWEJLCHanlxHqrM9LUtxx1BoSihIEoPBSnR6kN0JBIJ+D5rTGi1WqzbOlxkbHPAryFtqmRxGgQBIKsYuC6297ZRTuXx5rvvYWX5FE7ML+OW/jocX0Q8pkDOJ7FXOUB2dhGnr87i8LAGM+kgqAGOLcAJAMn2EMijAU601EoIUTQwInSHqiu0MQMsYekNxi2Djz+v9Ptut4tsNotqtTpS3fF9H/l8HrOzsyHKzhLhs2fP4urVq9B1HbfeewuH1QNks2mUSiVUKnu4dPUpZDIZ3Lp1C6VSCbdu3YJhGDh37hzWNzbgux7jf8fY9VdVZtc6MzOL1157BdeuXeMSQYlEAskkyQkOm+TOnL/A6VHRYO74vwl1ou53Cn7oOkbL9JOu1SQ0/l6JBzAegEbvnyRJUEQJ8Hx4foiaWTYceYiwUpClRprGoveKRjRQPf7dk/5Pc+NeAXX0/1RViAbtUW7o8eMhdJJKzVF0KwhY5zsFWbShA8D1AAAgAElEQVQhkpZ69J7Mzs7yz6XPJupelL5C63I04KSAkJ4HAh8A8KAxigxHg3BCqzkyGc59AEPjhDB4s02LrycUFCuaygNp2sSpYhhtOCaaIB0PyYtSEE/HlEgNkXz6HV3naDAfrRSoqjpS2iZkkCqSRHGg+UQa8fQ7Bh7Z/Dzo/HRV48dBgS8ASIrMz5OAl57RHUHPAXDKJFUgKVGh+0MIYyweH6mmsushjDTwkWxpNFGi63nnzh1861vfGnlmSJZ0eXkZDz74IBYWT+CBBx7AD37wA5w+fRqdTgfX33gDi4uLHCzJ5/P8c0mJKhov6LqOXq+H5557Dpubm7D7PRwdVSHJInr9LpLJOKYfuIRsLoNqtYp8IY+LFy9ywCyKvvYse+w5pLlCaz8hydFg2PMCSMKwokB/k66wGzYyThqEDF+5cgmtVgszMzNwHBu5XA6NRoNrGTMVkoBXxQHWqzTo26hUKpienkYQBDg4OMDW1hZcz+Y0VvqMuekZ9Ho9tFotnD9/niffnU6H91axqj5bByjo5ZSe+Xkew5CL4vT0NK+gUJL244wPRJAsSRL65iBEZ2Mss8xleYYwNTPNdPnUIaqbL7PGNttxIClh92iSWQTPxOfRbrcjAto+5heX+GeXpqZxeHgIQIQkiWg22/x1bKEYoNFooHpUYyYahojAC62lGx0IAitXzy8uodvtIpnOwLZtHFRrWF5eRq/X42Vox3GQzmb4w245NkRZQrV6wNFItnibUFWdUxuozAMA1eoR3+Bd14dlDUayZM/zoA5Ys1xvwMpttfoRUqkMQy5ECYc19hn5fBqSIqJv9tA3+zB6HWSzeai6hnqIKNOC4nmMY23aDqpH9ZBGEQbfyuSGNkGSUT2qI5PJcBSiWCxib2+Pl9r6/T7nEHU63ZENW9d1yIKAo3qVIfXZJMxBBy++uo6BLUKSAgSeD8Fz4EGCIIpMhkjwIIqArjCdZV2VocoKZFlktAI9hoceuMq1eKemWJIS1zVeYXB94uQBgI9Y7N56imt3tng2nM1mISg+dvY2+QJJm7gbBv1kpBKPx1EsltHYOkA8Hsd33n0FnufhK3/zt/jFz3wan/j5n8fa2hpee+UlFDouFN9BUtfQ3F/HVC4Ho+Nhr1dDUrSx5PlowobsDfnZ9Mf1HXR7Bg4O9oclfBFwPBuyGkOvb6I/sKBIQYj2EIJpI5GIcSmlSYMoB+z8HZxYOY2f/Imnsbi4hEwmg1giPpK86boOTVHR6w5Q2T/E9s4mvvrVr+K//ezTOHVyETFNhFNfQ1JM4Hvf+i+Mr3dYR6New9kz96FrtBnSrceQz+dx6tQZWBYTpN/b28PzP/huyPdOQovJmJ2fQrvdRrfXxtrNHSiKgpMnT2J/fx+qqqJcLnOkjyywCUWk60cBKq0ZpKTBnruAd1v3+11omoLAc8cwYkHRwvk0SQpu+LcvhMiNIDC1CSAiiYWw2dWBG9H95cfqRTrfCV3G+AYQ3VCH//6va6MCzGhk7PMi3Oro8CHCdt2R34kYTwx8DA2f2mHyTnSZ0c8dbub086EaUeR+Haso0TiOnpNaxqTfRe+PG0kgeEAfucHR90Q/g+6PF/i89BsdhFBTcCKLo6m+IAjodoyx4/LE4fFQEKRK6sj5CoKAWr06dh2OJ3GCILDG5gm/Pz4/j/PlAUCUxtU3BHFU9g9gShXHryv7gFHVCQDcbZAoetvb2/BcG7Ylch70wDORiOvwAh+yKKHbN6BoMtyeDSu0PJYlAboWg++4UMSAAxVS4ELXFHz/e9/F537581BUBtYcHO3j3/3RH0KSJJw/f54hn/CRyKTw8MMP45/8yq8hFktgaWEJL774IhbDOOKXfulzePKpn8ArL78GTVMhCCICQcKttRtIp9PI5/NQFAXnzp3DUbWGeCyNp556Gl/84p9iZ2eHucvlMhAEB8VcFovzZWiahn/8mc/h9q11iNIdPPHET2BxcREDO0C7UUU6JsEPTAiiD8FzoYoCHNeBFotBRIDD6hH6AysMiE1cunAZ06Vp2AOTJyiDwQDdzhE6nQ76fVaZ73a7GPQtDHrMlTfwXXzsd352bO6uzJTxuc/8IkRRxN7eHqamphgyn0pCVGQkYnEcVCoc4IrHGQiVTqfR7fa4qgT5UgRBgHK5jJmpEgcaZ2dnUSwW8fpbb6LT62LpxAqu/eD7AIDLFy4iFotxYKvb7aLZaePo6IhL69n9PorFIk8QBUHA3NwcEJmDjUYDuVxu7PzuNT4QQTIw5H8SihCPM2cUwzC4DqrjSJyYDmAI44clBqJXJBIpjhS1Wi0ezETh9iAIRoTC6UE2TZM3MnW7XYb6hhbLFKhS6Yj4yb1eD8VikSN0lLFHYX7K2GlDpolEC2a73UYqlRlFCgD+WVSGpN8RskDXTVVV1Ot1ZswQduNHEVkqu1OTQj6fh6ZpODw8RLvdRjqdRibDgupKpYJUiuk3Etruui53IhwMBvds6iLeNWXsVAar1+vo9/ucs0augJ43GEFbXNeFpMjQ4zHYjoXKwSEc18bOzg6AUSSO+LWCwMrYoiRAV2UkYhpkUYCiSlzEvFgsQpZlnonTfKDrRA2Y2WwWhUIBnQ5LhnxMDh4yqQTjOEkCknEdsgjENIas9HsMFWkOBlA0RgdQJKYX7bs20sk4GoqEZFzHmVMn8eabbyKZKWJ7cwOnT59GoZhDOpPE5p3bOOr0YHRYRn3U6cEzXaTSaeRLRRaoBmD63ceC5CDU86Vgll0vduyEDPX7fQjBaEDhui4kWeKSbpNGFGV1XRf5fB7PPPMMyuUpiKLIVWWI793v97G1uQXTZGXk9fV1XLx4EalkEq5tom70YTs+9g67mF69gkqlgnqjjUQqCcuWcfnyZbzyyitYXV3F6uoqNjY2UK0e4O2330atVuM0o1rtkC34odRQv9+H73mYmZlBoVBAtVrlCGd0k47yfKNzjFBKmu/JZHKE80fPBVnMjo/xQPI491QQBATiaBAdRayPv5bMi6L3Ivq+e41JzVYBhLHPhz8BEY9GSvTaYPRnxwPT6M+Ou3wBQ73m6HAnHQ9GlR8EQUAgjGsiR4O7AOPBK6gk7Y824dE6dXxMQvyDYPS6s+8bpehQpdr1Rxvcou8Z+Xfk2eVc82M6yYLADKSi7xUBuCFVI3qtBHG8AhT9vyQxu2ySCaXfEwJKL+XXVxg1ZhIEAa49LtUXeKOOk8fHyNz0Rp8xAAgknwc1KhR0jDbfo2jfi74nui8lYnFeqaPKgahIkGQRkhwmlSLbr3d2dnhfTrvdxje/+U3OeY7253z4wx/GJz7+szh9+j7ouo5XXnoZnU4bi4sLSKVSkCQR3/72t9Gosypivd5AIpWBIAhcyeipp57CzZs3+fU7efIkHn74USbnqGlQZAFxNYZ8JoOErnHDJKpoD3WBJdRqVWiaAsfzIUkuX8MA8DlM1CS6BrVaDa4XYHd3m6+LjUYD1sDg6xeveLthg2rgQb8HZ/dTP/eP+PqXy+WwtrbGKu95hiQn4wn0wwb/UqnE7xXFKtTbQfsuHXssFkOlUuHzkN7PjKlUHvRSbNTv9zldtdFo4OjoCJcvX0av1+PeGkQtJUfGdkjFpWZ9otv8OOMDESSTbTCVZdjGxLrnY7EYarVa2DQDHmwSNcEOuTZUQmm1WhyRpUYsAKhWqxBFEeVyGbFYDJlMhts3UqMclf+73T4ajRaWlpagaRparRZvcsjkGJ9GUlQukg2AcxMFgTXm1et1jiZS1yaVP1RVxfb2NpeXoS5W5qDHkoBEgnm6W5aF2dlZ3mDBrH8lXpIj/tTa2hpKpRKXmhFFEamUzi0f6TzTaWYFaRi9cOImYZo2er0BD3BZU5uBXu8AwFCLsNvt8oDk6Oho4r2kJOfdd+8gHo+jVCrh8PCQXydy0Il221K2SUFVOpeGLDER8dXVVXzta1/D1tY+54fzAAc+ZEmGiACqLEHVFKTiMmJqyNUTAcce4PKlS1hYWIDnOkDAGhENw+BcaAEBspk0ctksy6wNA2J4HRRVR2fCeS7MzSKbTvHS8mAwQDKegGVZyGWyzDDDtpFMpzjP2TSZbWft8AAnlpfw1a9+FYLA1D400UHfaOCFH34PsqajWJrCqTPn8TOhPTp7TgJoYYPF7u4uXn7t1RF3qehGK8os4aOyMQtqh4Ffr9djfHZF58ECwKg4gkdIQBxEM5p0j2mDu3HjBr74xS/iD/7g/0SlUkEmk8HGxgZeeOEFnnwVCgX4IVJ/6/YalpeXYfs2dis13Lr1Dno9F7nSEt6/dg2u6+P0fedRqVTw0Y9+HIO+hU99cgGvvfYaDipV3Lp5B4Lo4ZVXXkG1WuWqLqoq8+oFXRNARHlqBnPzi9jY3OYIj+d5/LkERhUFonJgRBcgqlI0yKWNqtfrHVc9A4CIE9h4RDj6s/EGv2jwNQyERhHU8d/fO1iONqvw4FUcD0jlCUmhII1vE8eDXH4MGEdmJYwHToE4gb7hjQdfwPj5+uKxAC1gLm3j7x0PGP1gnAJD5hXREdU95sEZhmYi/PPhjtwTTqkShslMNAiNJj+CIHA2evS+kdlTdLiON3JdRZHRyKJHHQ2so39Hk0J+VeVxzedJc2pichWMJz3kMh59fSj3PPZ6WRBHkhA6d1J6EvwA7797g1PvSH3GcRwoKvtQQogHgwEEz4PvOtDiMd6oJkmMXkM28p5jQ0/GmZ30D36ADz39YfzoRz/iTWIAsLu7i6mpKfzmb/xT/PZv/za63T5yOSb7tr29jZWVFRQKBVy/fh3PP/88ZEXEpUuXsL29DV2PsWZosw/bGuBLf/YF/Oe/+gv83u/9Hu6ub0GWXVg9Cz/9kY+hVquFsplHmDm5jEKhgOnpMs6cXmUAQb2OfD6PbDYLz/NgtOq4tfYe0qkkTNtC3zIhy2KIDvuwbROxmMZpEgRO/fmf//kIrZSoBpmEzvnHFI+48BGPaRCDAK43mYqwv7cLKey5Iq1iSZLQ7hqYmppCTNNxFDBFMVK1kGXmfJdMJiGJrAm/WCzyal0ymcTB/i7vB5NlZlNNLnrvvfcestksHMfB3bt3+fkw5a8czp8/j/Pnz6NarSKXy2F7exunT59mdBbbxsHBAaeu7u7uYnFxkScxP+74QATJUpghEDdtMBhAURSOWqZSqdBAoIt8Ps/RQEmS8O47a4jFYiiVSmg2m9B1HbVajS8OdFOmpqa4bWKtVgt90plAeCqV4hu/0WF8t4X5JXhugEr9EI1GA+0uC6rK5TIP1PtHR9wC0TCMkM7AOLjNZpMHfkHg8fIs8blKpRK63S7zea9UkEgksLm5zZvwCH0m/UBqzAOY0YfneSO8sXg8jtu3b3Nd18FgANt2ObLtui6azSaazSZSqRRu377Nk4K52QXs7TL0OJ1Oo7LPGtcyWaY0QbzkqND3vVBGmtyrq6ucTpLNZlGr1Tiq3e12USiwhrhOh8nAFAoFjlTXO0eYnppFPJmAH4i4s74Nxwn4g07IuqoIkKQAqiQimYhDVWVk4wwxUBUZjjVAMVfExfNnIQiMo1atVpkMzzwTb280Gjy58cEQdkL6mQbkpBAZXCKOLJQBxu5RNRn5fA6bmxswTRP5sKmvWCzCNIdNmpVKBQ899BBHT5YW53Dz1m0IWgKwTDTaHZhvv8mrD8S5D4KAy13pmoa+0YWojKoZBAGTN4zKHQVBAEkabk6axmgmnuOPBL2e5wGBz5OlSYNQZBqpVArvv/8+/viP/xi2bWNhaRGlUgk/+7M/O7QcZXEDCoUCrtx/Cc8++ywqTQPzMyXc/9iH4XoC+raMVNNCIp7C4soJpNIZNBtdNJt1bG5u4sqVK1hYWMDm5ibubtxEuVyGabJGJcaX7/OAn47PcX0sLZ+AouoIICKVHtqhUvc8PWt03ynQCYKAN5MRh42qTnQNuQLDhEAQwmTO7xiS7I7aODM01Bl7LTChRH4sQL7XmPT9njAeAEnj8c/EaspxugX//MAfCeYAQJwAG/vCOAIuHkcxAYgT7KYDSRj7mRyR3Yz+/Pj5BZH/34tmwJDbITI6TACG2yX/bGEUQaWfexP43seDfXa5Rjna0SpN9DMFiGPnIwT+yDmw13pj84DmM52bKIqw++OKOFFEfVgFcMd+Ri6v0e8VwzUjmjC4wWS6hRiIOI4key5rHB70PVQHA7z26ssQhFEJTt/3uZQaNRoLgoCYpiKuD9U44AOaEjbxEbLuu1yN5zvf+Q4++rFPIJ1O42d+5mfwh3/4h0in03jqqafwyCOP4J/86m+i0WhA03S8+OKLeO/GGj7xMx9Dr9fD7//bf4O//uu/hq7r+LVf+zXU6/VwjQggqzpimopOqwnPsdHp9/Av/8X/iv/un/1PSCbZXtrpdPDLn/s8fumzvxw2uMkQAx8S2BpkOw5WV1eRTmc5x/vdd95E9WAPsuBClgJIgg9ZkWA7FjyfJXiqpnDFpUKhgKOjI4iiCMvsclUPRZaRTsUQ46ovARD4sC0TpmkhFY8jnc3i0UcewqTBkG1Gh1lcXBxKpybiqFQq0MpTqFQqvD+g2WxydasbN25gZfkkZFnmcrLULxWE2vNk9pFMJjE1NcXVpzzPw9TUFAaJJFcV6XQ6DElut1AqlVAsFtHv93HhwgUuZiAIAo/LluYX4DsuNFlBIZuD2Zss7TppfCCCZNu2eQmCkDWG5jJtYgoQer3eyMNMEkB0I0g3s9Vm3Np4PM47HpPJJKdXuK7LMo9sAYPBAO12G0EQcETZsiyO4gIs8BtYLFBtt9u8xEzSPAcHDHGVJAlra2u8o5M5mgXI5XLodDooFot8Y9V1HalUCtVqFa1WC4VCAZKkcGWOdDrNkwGGCqfQbDbDRY7xasrlMtc+9jyPq2B0u11kMhkUi2UIAqNYEAeHZJiiGZ0oDCWGkkk2EVOpFGpHh1zSKZvNotPpcNWPXC6HWxPuZRAwbd5z5+5DIpFAtVpFu92GoiicDtLtMnH0+fl55PNFbGxs8AA8kUgglU+i1exAECQ4to/BwIIPeShXEzbUsQ2Mym/UBS5CEgX+unKxwJtSiGMaj8exv7/PS3jUfJkvTvEqBal6SOLk0lMqySoAhPDX63WOQJqmiWw2i1arhekpJt8mCsxwIBFKifW6HZ6J+76PwHPQaNaxtDoF1w9weNSEJLC5F4vFeJKF0M6XUHUKbMfoFsLoBkqbYxQ1dl0XojAahLAmWnUE6Zl0j2lQyY4aIz760Y+ielTjGzNPQFwPmqbi8PAQfsAStqWlIpZOnkTPaCAQVMxnZmF3fTSbbUxPzcFxfbiOiHPnzkFRFLz//vvY3t7G6uoqCoUCTp06BQC4e/cuf26jAUYQsE0AALfmLpfL/HpQ4BsNio+fHz2vlAhR1YoSOuJni5NsmoVxF8jjwQF72QQ7Zml4LMNgZoLU3wQUeVJ3+qQAyBOGARXZYQTu+H33gglI8LF+Vn7cvjsy59ixjr/f952RY44e92iQrIxcF9/3EcijfGAAwARd3OPJHAAI6qi5DIEp9B76t+iNI7KCpA/Pn+5nMFot4MeJUVm7e6Kw/niQHlXZoPfQ9R6lTmBszkaTuGjAyqtvdHyRy3L8fkX/PQlJpiB55OeeO3Ivo0Eyv6bh3xKksetgDobSXe12m4MQ0fOhUjzty9G4gMAqavIUxSGKTs+cJElIpVLY3atwVPXwoIUnnngCqVQKV69exdNPP8215ePxOF584WVcvnwZN27cwAsvvIDr16/zY2g2m4jpCf699H17e3u4ceMGFhYWIIqMlvHkk08il8txtaepqSlki0XkM0k4dh9xXUG3Y2BgGpAlFa7ro9lsQVEUNJtNtsYcc2fkU8gfNQWamZmBZVlcOYSAMlIFE4GR9cz3fTx09SqWl5dRKhdQzOewhvHBYqg6l4ctFotIJpPYO6hgfn6eGVU5DhcKoGu4ubnJ4zHLsnhDpucx119FYjFKLBbj91ZUWCUgnU4jmUzCMAzYAyb3Rj0lmqYhkU6h0Whgfn4e6XQa6+vr/D5TDEB7PFVkyR/ixx0fiCA5CAJcvnyZBRu1I843mZkqo9ViEyXwXJw8fQrNI2bIkEkxTbyz586g1+uh3+/h4qXz6HQ6ePD+S3AcZl84Pz3N+by5kK8ihwoYqiIAgQyj04Cu6yjk02g0XOzubePkyZOIxWJYWFhgZh+1KgzD4MHl7u4upmfnWFOL76FcKkDTNBwc1kY6pRuNBvZ391AsFuFYNjRFZZaWm5tMG3Z2DvlsjpW2XcC3bRSLRexXdlGzbczMzsOyXHQ77ZGu91KhyIItsMV0erqM3d1d+K6DuK4x5PjokC0asgxJYB27+WwKlmVhZqqIXq8XBhcOX2TarSMEvoP60QFSiQSKhTzP6GemygwJD3zUDg8m3svZ6SkIwjSMdotJisVYMlCpVLC8uMCRccdxoKsKPM9FMc/URGyzh1QiBqPTwX0nVqHHE/jd/+P3IekxmEZowBJTYVosOxYCBzFFRVxXkE9pkGQBmsR4yL7v46Mf/QREUUSnUUU/XCwy8ThMowlFYSXtYrEYZrU5WLaNXshBF8IqRDafwf6E8zQtC+1Oh1Nm8oUCp9Cs3byJxcVFpNJp7FYOWCYvmDAMxnmL6zFcuHiZVTwgotlqwXZtPPXUU3jnnXeQyWSwVEpA8CWUy2V893vX8P777+Oppz8EUVbQ7ztwrB5ssmW1WZnS9wKYJkNYZEVAt9XC0vwMLp47A9d18dKLL0PSVBjdPgJ3AE0OYPS6kGUJnttFsZjHT33oKTz/4jsROsz4YNbmAgAhRF9d6DEVX/+7r+LGe2+jWatyhJc2NllmfDDTtJFMpvHggw9idfUcepYFPTPNpAk9Ef/6d3+XL/Crq6v4+Mc/ju8/v4Vf//VfhygyXvdbb70FLabhYx//h7j/6iHeeust/Mmf/Alcl/GuBQGYm5vBwsICLl66H1euXEEul8NnPvM52LaNzbt3kUwmUK83oaqs3Bi1tacAy/dd9Hp2WN5r8iTI933U63WeULL3TnAmE4Kxn9HmHf0jiupYgBK1Go/+/Pjf0SCCv1eUx+7dCIGB0NJjm6sgCBwBjSKPEPyR42DI5tAueuQYJ00YcTz4DXiv4r25zKIowsdg7HV+z+O8S3ofVQGiAZUX+LzUzH83GOUAs/Mcl8IbQXF54NseOU4AgDua9PAEJBhHkmVxPDj0cW+b4eh18b1xYxTPjdwj+rxJtBNxfB4i8j2coiWOVjSCIOqCGOF9S6MKKYIgQJwQ+FKwTAE/XVPzWOALhBbvzgDJZBL/5Wt/g92dTeg6k+hUJRmFXAGObcP2XfS7XRaohQpXqXCPCQIPUtioLcqh26rgQZLZ8yR5FgRPweLsFF595SU89thjWFu7jb39Gh5++GF8/ld+ldE6IWN3dxNf/NMv4qknfxJf+cpXYNsG3nnnHaytvcv6ZWxGpZyeKaNndCEkAcBGvdHD/n4VR/UDdI06HnnoEdx49zpefOEaPvWpZ/DII4/ga1/7Oh588EGousJ0kR0LLZElCIoE9L0ezP4AiighcF14nUNkYxIgiRiYJnRxWC0jjvBgMIAMAZIo4b333oVlOdB0CaqsIJ/NDLXrkwnMlQo4f/48stk0ZEXC6uoq2s0Wb2Anadbjg3G5NSQSzPdgb283RG113kP1xBNPQBRFbG5uhBzkGFZXT6JSqcC0B2g0G2i2WWV7ZWWF8ZH392B7Dqr1GpZPrjD1itCARhBF2IMB4HnIFvJQYzqanTYy+RxqtRqm0ikUCsyNT5ZlrK6uohGCiTFdRyaZwnvvvYd3ezd4ZT9XzN/TJGzS+GAEyQC3fRUhIPDYJLh79y663S7OnTuHVquFbqWChM60EskMwbQZitdqtZDP5zmETwoNxFHa2tpinZQzM3xRpSzjzJkzEEURjUYDALB6YgWJOENxa4cHvOxhGAby+Txc1+U6xY4zFGGncnipVOIcxlgsxtHul156CaVSCcvLywDAyfPVapVpNwsybJvpNhLZfTAYYHl5GZZloVarcek3msjEL61UmJMM0RmSySRiob5gucySjUwmw79raWkJAEPxi8Uib9QSBEbKJ0Fw0ium86tUKqjVaigWixPvpWEYjMSfZK56yWQSsVgMs7OzvMRPxweAN0IyNFjiUnq7u7vIlaZRb7TguD5fkBHhPMbijFah6yqjOkgirxTk83kuTeO6LpcLCoJQYin0kqfvBVwu0XN0dARJkrCwsMA5vccHlYwIxaXs2HEcTouRJAmS66NcLLGHMrTgBcD58LIs48SJE/CDoQmN4zjIZrPIpQt8fnqeh8XFRbRaLSzOz/LGg62tLaQSca7coKo6ELjoGQO0mw08/ugjuHTpEgRBwInlFfT7fbz11htwHQvJRAzpOEN6E7qImZkZZLNZvuDdK0imAIPmD8lLGYaBWq2GXEjbaTab2N/fh23bqNcPUS5P48EHH0Y+n8fiwjLq9TYURUCxOAMEQLvN9EHPnj2Lw8NDLhf06quvYm1tDeVyGfV6HblcDvVmHZVKBdlsFmfOnMFnP/tZ3Fx7D0EQIJvN4tFHH8Xs7CwWFlc44tTv97nZAlUAVPXvXwJJ/i1qOhINDqg5MpjUiYZxJDMIvLFg0PPGqRWTguQo4sm/YVJZXxxWC3iwGzmG48cUHWJER3j4eeMNZ/4xtJqf04TPdP1xlZTjjX/RzxkJOMXxTxSCUbvoSYFhEASAKPC1m+6XJIyrWsjy5Otx/DqQ+k30fOVjNJsoknx82P4ooisIwliQfK8hTbpcwSjKG0XWR84vvKdRKTCip0Sf5WgyETXhoNfx6yuOBueCICDihzN2H+he0fFFk5koPYr2mJ2dHQQBICKArmn4V//if8Py8jKqB4f4o//wf2N3d5d7GxQKhfBzPQTwEQSs0ipCYNlyAG5NzhzjBCSScbx+/YWRMYsAACAASURBVFU8/vjjKBaLOHfuHD72sY+h0WjAcRzEswk899xz+OQnP4k/+7MvwnZMVKtV3LhxgzfW0TqTTCZ5PxIgYHdzA/WDKmKKgp966klcPHcZW9VDAMCzz34d/X4f8/PzePnll/Hhn/4wRCGAJAKmaSNwHbieANPsw7VtaPEYtre34boOVFWB5Tq8MY+oJ9SgVq/X4QPQFBH9vglFBgq5PGT40BQZp06eQDabxdNPP42ZUjFsXh+gP+gxw6eOgZmZGT4P7jVisRiOjo7g+z5KpVK4tje4ZjgZqxBqTFRNwzAwnUxxsQPf9znVsdVqcW40zbtarcbmfThPqbeLqK4AGJglMM106r3SNGY5TZKKYgBGy3Ms7mJIwgY/7vhABMkCgO3NLaiqinQyxTLFXBaNRgNLS0u8GzWfSaHXYdljLpNlSKjt4MKFCxwVBYBkqPcoSazBzfd9Lu7NArgkZmdnsXbrJjRN4zc9l8tBVVXUDqsQAqBUKnEereO5mJ2dxfr6Or+hvYGJREznttbU1Fav13kJplgscoevq1evcoMNamQbDAaYn5+Hoigw2l1kMim0223Mzc3h/fffxxtvvs2D7PPnzyOVSiGZTGJ7exvz80zqrtfrYXl5mTf23XfffSyRaLc5Z3IwGLBJHI+jEKKeksTsiRuNFhzHwfz8PACmCELNh5RdJhJMXi+VSqFcLkOWZexOuJeiKGJ+fh612iHXmL5z5w5OnDjB1QX4fQ8Rhmw2y8vazE64B1WP4YUXX4JpOXD8ABLC8igiHMDAQVzXocgCYqoCVZHhOS5+6umnsbKygq2tLciyzGR0wvNPJBIs8FUUbgAjiiKWllawW6miVCqhWq2i2+1ifX0d9aMjSPjJsfOMx+O4dOkSOp0OTNNEr9cLdSMdPProoxAEZprSabdhmX3IkoBEXOea0JSgtVot1Go1xBOsu5noAI7jwHGtUJFDw5Url5DNpqGrTEs6nWTC+P/gpz4MtiX7MM0+3nr7DRSLeWTSJaQTKk6fXMTu1h1YloVHrl4EAPz65z+D3//9f4NYLIbzJxbgBT7sQEKjY+Ab3/oWDCOUvLpHSWpIdRH4RkpobK1Wg4gAN27cwMHBAd/8BDHAnbubePjRxzGwHNieC01NIpnS4PvMgjaVzCGRSMFxPKTTWaiqjoODKhYW5vDv//0f4TOf+SVcvnwZG3e3kEwneUPNk08+iZWVFfziL35mpMnUtm1u6R4EAdd/TSQSXEuZSnHRoJIQY9dlCYBhGDxpdByPUyyoDMgS2h9v0SUkOTqCYLKqAx3PcPhjzWCCME6jiL5vLOiM/P5erweOJ0jjcmjR7/2vjUkBvySNI9F0NCPHdizwo9dRwBXlkg+/LwxqvaHjGleOkCad8yjtI4rqjiYLo9c+CAKokcbZ6Ii6ONKIlv7HKwejDovHEdhJn0e/pxHlHtP3AQB648F39LpQkCoIQwUJ+v3YtReGNurR60CvP44QRz+fzktV9bFqClVEPM9DrVbDffedxv/+L/9nxONxVA8Osbe7CV3V8NGPfATPPfcce/7icSiSBFkSoMgSBEGGKAIxLTlCRUMQQARTQXKsAWJ6HAdHVQxMBnr91m/9Fnq9Hu/7+dKXvoiLFy/gC1/4UyRTcaSkGDqNQ5y/7wzefOdtBAKgaToWFhZYNclkFINSqYyb77yNz376GXz840+h2arDt4Hr791AKpVCIpHDG29cx0MPPYInnngMezsbmCoWWNwShM+2ywJ5AR7u3l7H22+/iURSgev6aHfNULlhSOsjner19XVAAvp9E7/565/HJz72UTSOjrA4PzPiARAEAXcTbDbrKJYK6Pf7zPY6VHyKmgdFBwEilmWhVCphb2+PW3e7rstNP6hRLpvNcnm2c+fO4bBag2maSKVSXCNbkiTMz8+j1WqNSHFGnwHaS0VFQSKR4MBElG4zPT0NQRCwu7uLWEizXVlehmMy6mhOy6NarXJWAQXaP874QATJiqygXC4jEYujF1oI7uzscH6R4zgsY1Rl6AojeFPgbNoO5xWT7WBueZmT2AmppGbAVCoF0zQ5YklIKwDeCZlMsXKCafUZLUNVkcnmOY9VURRks1nYbp1L0NFnkgc5uXzRhBIEgTcara+vo9/v80CU3O6EgG3unU4HssJ4yAsLC3j00UdHlCwoyNre3kYmk+Gfn8/nYRgGqtUq5zvTBCZJukwYkPb7fZDl7ubmNpeBI7k4ylLJma/VanGuT1Si7vigJODy5YuM6tDpYHFxEbIsc5SSzgMAt8omJRPGBfbRs1ysr6+zhs1OF6IQdmhjGMCpUsg5FQSIEtOani5OYWpqijdlWZbFzSyoSxoAknGGdNOCQAg70Wuo0zYVi2NnwnkS55icfVKpFHZ3d5FIJFCv1zE/Px+a2zBBe4aeJ9DtBvDCcj01NR4cHHA3KOJueZ4HIzTFMXpdJBIJ7O3vAh6wuLiIQiGHjY0NHB1VUS7l0Wo3IAgBHn7oCnRdRb8b4PTqScD3UMznEIvFkEvncHBwgLt3bmG6XIQkScglFViOi4Eno+baaBs92PbQQOHvG1E0iO6JIAh44603uZpMJhR5d10XhWIWXgCkMmk4ro98IQFZCdBut9DpdHBUa2F56QTj3kPCubMX4HtAvV5HPK7jG994Fq0W4xA2mswiemNjA5ubm7h48SIGlovewOILNT0npIhCDXqxWAw7OzscueKKBBgia1RqpkaTYTA9PF8yBmIlzwkl7QjKOAyi/LFg4jiyzP49Wr4OggCC6I0Eyb7vQ4Ay/l6M89EDYCzAnjQkcajjOzyWcTfCibxUMPWI40PAaEAFMPWV0esCSP749fAwioxS+X0EOQ0CuM7weHkCJwpwHZcHS0EQIBDHg/NowhdFPPlrCPEXMPJe3/dhmf1INWo4xGCUJw4MA8boOcuCyD5fEBhXKAjguZH5IIoQpHEqA4BQ2xyRzyZpPPrOsJLhBSPHHAQBBF0bSTTYZ3j8uY8Gr9H7JAgCFHH0fZ7nwZVGqRrH38fUm9g1oueJUFECogBmRvPII4/g7NmzeOX1t9Dv9uDZbP9vN1tYPX8flpaWcOPGDW4+IwtieB19Vqjz3dAigbXTsnvoA4EP12ZavalEAtdffQ1PPf0J1Go1pFIpbGxs4NatW3jggav4yle+gvJUEa7LKlCPP/YYrly+jBdffAmxZByqrCAeZ+Zmju0NnRkR4MzZ09ir7KJjtDE3vcCBLyEtwPeA9957l6lXNQ6YVjIYnSYIRMgC4DoWEjEZmxu3wJ6AgK9lgssUvSjeyOfzoUEXIKnsYZNFAflsGu36EdqtJhr1I0xNTaHfYxVc4uta1gDpdBrFYhF376zDMAxuVT9p5HI56LoOy7K4UYiu6zze4Mmp6/K5RMEw85howPd9bhziui4LoqfKyGazvFeJzEFobeaqMBElKTLqIQlQUubSNA31ep19riRB8JmYAhkL0Xo9PT098RwnjQ9EkOx6LpLxBM9GrIGJdDqNU6dOhfIqocW0Y7FuflGEbTI+Ztvo4oUXXgAAXLx4Eb7vY2dnh6tMJJNJbsmsaRpu3LiB6elpaJrGqRNUPikUCvA8D9lwUpNWIdlBk36uYRjccaZnMF5qr8foFcTFrFaryOfzI9335AZD5VuC/w3DwOuvv46ZqVmsrp5AsViEJDPSuiDKuHXrFpaXl1lQE7rBRTdwYKiVmMvlUK/XoSgKzp49i83NTSwtLaHZbML3GZ9zMBhgenoavV6Pu9MQfYImm+u6mJub41bL0et5584dLC4uTryXpVKJ86R838dRqADi+/7QXCWdxsHBAYIgwMrKCq5fv45SiQmKnzp1CgPLxTf/7jncvLOOQGY0Bj8IN5hw4ZckCZouQlVlxDQFrm2hkMvgk//o57CxwfhQMU2HmlJ59koOTERdYXNDCx8gGQsLC7wKALDGEN8eR3AA4PDwENvb20gkEjhx4gRH3+k+7O/vMyQ9neIBVzKZxAsvvIDTZ87xxYMC9Xa7jXK5jO3tbciyjHK5DFFk9BE9zkpSiVQSuqxhZ3ubNTSEqHjPaKPdPMLUVAme00PbbEDwU1BlQASbK54zQLftI65JUBQJF8/eh52dbQh2D7LHqtpSWPolisG9XIkoUQNGG3tIfo2ugaZp3O3ogQcewMMPP4qVlRWkU0xhwvNNFHMFfOOb30O/38etm3fxP/7zf8WVayzLwt7eHqq1A7iui83NTVQqFTz//PM4uXoajz32GB577DG89NJLeO211/DAQ4+HZUQH7PBEDAZdXmHiznFBgGvXroVOiCbXYo0iyyxA8HmiSuZAe2HTjyAIfG1gwfYkJJldm1F+95A6RGsPBQijNIjxAFtWhtebjhPBqPUue8OQ0sHRmGP0hFEEMdI8F+FdD+kIo8oN7JzGG84AwJngUCmJ42Y3xJMdKdu742oNzgQNcJKKo+OkygZ9HlXxBrbFwYBEgjVYxbShNj0/xwlUmXZ7yD+m4zOd0UZP+u5oEEzrfUzVeNJIwWHfMvlc4MFjEG1wDHgyT+dCgITljgcuYiiJGnUCPK6yAQBKqGpDVC7P8+D6Q+c5oqPYNkv2iVpE+1708wRBgBiMouws+QD/PSWkdF5Ep6PvliQ1DCp96Dpz+0smk0in0+j3+4jH4/je976Hge0gn80hl8kidnCEZr2Og3oN6WQKRrsD32W9OZ7nAoIf8qeZ4U/gCSPzwvM8qIoAL/Bgmn1Iioov/fkXcHfzEL/zO7+DGzdu4OjoCKdOncI3v/ENFEt5xONxGAZDVm/fvgVVVfH5X/llbGxtwTAMPqcGfYtJe9ZqWDy9hO3KDrr9IwS+i739Cr785b9AIhHHz//8L0AQWH/PD37wPfz0h5/Exvpt5PN5xHUNPaMTSjB66Bs9mP0O0ikNltWHH7jwQ4UOx2bylaZpYmZmBp/61KfQbDZx7Uffh9Fq42B/Fz2jg4HRQd9ooN/tQpufhRB46LQaMLqD0AFxKLM7PT2NUqmE3d1dXlE+PnZ2dlAul7l6lqqq3OabTNHee++90CH1LDqdDsrlMhRFwebmJqfk0fynni1ZEtFsNmHbNlIp1jOlyWzOJBKJUJK2zYFOTdMwGAyQyWTQ6/WQTCYxPz8PwzCQSqXQHwywurqKWrUKXWHqGPl8llM2EonEsbX27x8fiCAZAN58+y0kk0lkMhlYnoO4quHtt95gJh0ek7LK54uIKxrvzAyCAEanhelSnjX6lRk/qVpvwPZdxJPMaKPdbgOCj17fQDaXRjzB/LwHpgnLGiCVZM1kdp+pH2xubWF+fh6maaIRSrl1uwbu3j3E4uIiXNcGoGFrawOZTAZxSUSuyCTdKrs7sG0bJ0+eZMG8xTYU27bx7rvvcsm5mekydG0Wlm1jdnYaXnAJiqBwpAsARIE56F24cIGXOgzDgCQJcF0btm3CNJndpybJuFtj2sWZdBqpWByQRMzMz2F7j3X2J5NJXL3/Ci9PUlOGaVrodsVwIZGgyAzFVhUJltlHO5Say+fzODzYQ6mYQ783WRrNc210jQ66PaaKASGA0e0gnUmhWMhz6a3FhXlUKhUMDAP3X7wIPZFA5aCKfL6I/WYfa+tbUDVmna0KASxfZk5Nrg9V9qHJAVKKjFwmCd9xsLKygNUTJ7G9cwd+4MB2WMYKwYbZ70EU4hj0TZgDFpTkUmm2aVg2ZFGCFwQ4OjiE4zhYPXMaN2/ehF4uA/LksjIt7KZpohE6FXq+G8q+5eA4DmZmp7l7VqvVwvvvv4/HH38cpXwBh4eHcM0AhQwzvekOBohpMZxePY1er4dOuwM9rmNgmhwtYKopDmIxHZZlhhJIQKPRQjZTgDWwUdnbwmDQw1Q+i1OnTrNGPytAr9dH5agJSVGRVlKIawrmc0m0On348NA0a2i2moArwfZsTleaNEgJRZIk+C5zvOz3u3wB+9f//W/i3/5f/w+2G30Ioox0Oo5P/twvYHl5GY1Gg/OKdS2D73z7ebhuE7oK1CttmAMmkdhs9hivUxSRyRbxwovPot81EI9pcOw+FEnGu2+9CdM08fTTT+Ps6VP40fe/w1QvzpxBo8UcDn346A4YDcr2WLnxb//mL1Gt7XN6leM4YcDhwXUdBCHBMi4FkD0Ln/65Z2BZFs6duw+/+k//GRzbw3/zC59Cu23gL/78y6xSo07g8grDAIQSfUmSMBgM8Bu/8RtYWVlBt9vFF/7TF/jzTY1mtjfk0XqeF5Yyh5bfFAw6pgNZZpUeP/CgqjLMgYsgAGIxjX+nadrcJ0TXZNi2i0wmhU7H4BrPkghoYWCnKAq6vQGjQCiA4wCaxoLdbDYLwXPh2Ow69fsDpFNsE1JUaYTvZ9s2FF1Dp9PhfQGiKMIJfB40cZpBMJooeJ4HLZ7g14w2zUGohEAbred5UHVtpHLg+z5ESNyOmoK2bCrNtXeJXyqF946CRobayyPHEq3g0XPheR5cZ2jwJEZQ+Ibr836YaNWNzp+SA8sa8IojlZIpuHYdFuTJngxA5OVyOi5JYPzMQa+LXC6HZ555Bma3zZuSpqenmWa+oKJQKPAKLAAkM2ncvXuXl9dd10Vv0MfGxgbfgyRJghG+PhaLcQQvSmcilI/Ou9Pp8DlC14XuEangaJoePh8C7+UwTROdTosj4pIkQVdkILCxtc3oYqdOncKtjS3EdBUzM1PodzsQfQuqrkMIfCBwgCBA4AfQJAmqqAwrCIIEX3CZlbfjQREEnF9dxe333sRffek/4ckP/RTeeP1VbG7cQTqT5MmKqrJY4aB6yOd1uViEa9uQRAW25XAtYMuycGr1DADgW99ah2maeOmlryNfKMOyLGxtbWFmZgaazObQqy8/j4vnzmF/cx1zs9MQXA/QAPgu1m68DlX1Mei22DMSAI5rIYAPyxug22oiqWt4+Or9EH0PCU3Fx3/yKd5HtLZ2C91ul6/X65t7/H506nU+B41OH7bl8eC4UJzChHwMAKCpcezvV3hFudtlFFfX83BYrWJhYQGzc3NMlcwXocg67tzeYJrEgQQPAZLpDGq1OtM5zmRx7r7zcD0LU6EKFAk1tEzWEP3G97+PixcvQhAEHBwcYGZmJvzuLmpHR8hkMlxZSpIkzMzMwLVs7GxscnnWvb09NBoNDAYDLC4uwjAMVHYnteNPHh+IIFkSRZ6N7O/vY2VlBa1mnZdDaaKT0QhlcM1mEzs7O9ys4PXXX0e320WuWEKv18NDDzyIvZ1dZnO5swlJkrh/t+u60HSdiVyHk8cPF6VEIsEnGMmYEUn/4OCA83c73R4Mw8DGxgbS6TTnBxH/lvzMY3HGXTx9+jREUUQul0MywXjTtKD1ej2cWjnFyyhEdo8nEyOWku12G9PTrIGJbdznoGkaO4Z8DnNzc9wC+WC/AgDIpplsmyor3ByFkDOGojHyP20CxA8i/iaVUvL5PDY32SLKbL3HByFs2WyWozX9fh/b29vIZ3O8UVDXdUxNTQHecDMpFApIJBJ463svcg1nvsm4HuD7CHwfEgRoisyREUUUeaesLAnczhsAN3QhhCOfZ2odtsfQXUWLQVYVHBxUUSgw9LZarXILbWogOD5M08T09DTPpHu9HhRV5lQWpuTAGjqazSbm5+d5Yx41XxYKjA82GAwwPTfHUXcqM0URRoZ69qGFFQgy0+l2u0glmDmObfX5puW4PbieFTbBKnA9ASLYn0GvzxRPFBmiLMAPRLTaPVSPmrAsh0GWf8+IlroHdh8pQYNgWVieKuPShYtYKs/gJx96CP/xK1+HoCp45IkPYW5uDul0Gnt7e7BtG/l8Hrdv38T169dx+f4ZBJ4Dz7dQqVSwtLQUBirse3K5HEzT5PSGW7duod9zcfXqVfT7fbz88svwPA/nz5/HzVt3UK/XsXr6NNqGAUWVOXpDm/KtW7f4nIsOKi/zJi+JdX4nk0m0Wi1sbW2Fx1IJS5wOK+t6PoRQRjHKI+31WIKkKAoPjvL5HAzDwNra+6jXjzgvPdpcxtRQfM7PYz8PwmBe5MFhv99HUo9BAPDwQw8ilUqEDaIsyCGqGks6GL2H1k7btpEt5HnwQrKOsiDy5hxqThbl4Zwk7XM5TLKNDguiHIcBF1PTw+oZwHSxd/ereOedd7Czs8MNI/ywSkKbtSiK8B2XXydqrCQ8lNxJCcGia6EoCjsfd+hqSoFkTIvza0j3MwgC/lxRwBtLxrjePDNrUjAwh8Eq3U+651SZUFUVijx0RD1OUeBlYoCjvRRM0++JV0nPN50/0RNIbsz3R587z/MgKiI/XjLJaZg2VJ1R/dY3tsIStgrbc7G9vY1ymcmC1rYa8AIfoiyh1WESqBsbG5ifn+f32fd9FIvFEeoSnRMlfaz5VeXVTepdoQZtQtppr2HypzEO1EQrAK7rcpobo0j2eSUAYNU7y7JhdBi44Lt6KMMY5WdTo6AABn5H6EMBAEqEfA++72JmZgbXrl2DFktwNzgq8dOcURQFvhfAD8GudqsD2xrqz0fXDV1je2wul8M3vvENBkSJEgTBhucD/X4faioJ27bRtPqwbROKKqDXbzP9Yi/A0VGVVabCZm4a0QqQ67rIZrPIZDK4e/cuq8S2WEBNTfJ0fLSGENWRZNSy2SyX2SVH0kwmw5vqj49Go4FUOsGfzW63i1qthuXQZOXOnTsol8sYDAZYX19HPp9HPp/nSeDm7jaCIMDs9AwHmG7duoUTJ5nu8cHBAUqlEhYXF7G3X+E6/0SrOXv2LE/oiLLRD5Fkil/W1tZ4IkzOutQblc1meaLuTqh43Wt8IIJk13WxurrKFRhisRgScZ1vMLu7zJFlc3OT8Wfu3kUmk0E6ncYTTzwBz2PWsSsrK6zUpjIVherBIZaWltDtdvH444+j2WzyQLtYLMJ2HMbPCRcAx7RQr9dRnp0ZsbMuFplcGmU709PTqFarSCQSSKfTKBQK/CYd7O3i4OAAiUSCb7AQ2GK8s7PDuTbAUBy92+1iZWUF1doB5wLXjg5RLpextbWFZDI5IlMlCAKWlpYwGAxgWSywSGcZt/btd9/hpf1cNssDRgFA/egIiixxdF0QmKaiaZoIggB7e3swDAMnT55Eq9XCysoKarUab9zb3NwM9ZwlPP744/g+/mDsXtLGFfhAvzeArsUw6Ju4ev8D2N/bhWVZPHlIpVKYm55Bo9FAdzCAqsXwhS98Aa+/vwldj6PdNqCqDEFFIAKBBxEBNFVFMq4jqQpIpVK4dP484x0NTASBz9GL/4+6Nw+SLL2u+35vy32vzMrauqq6qvdlNgxWcogRARIUASEYCImkKDhkijRtSworQqHdQYsh2kHJskRSlomgKCtEmZJtwLJp2SJBcBlQJDCYHT3dMz291tK1V+77y7f5j+/dr6oxDQqO8B/yi6iY7p7uzHwv3/u+c88959zp1I83zhOjyO7urtpUUWxZMqVGZTqxxqnb7ZJIK3dup9NhdnaWJ4XdpdNpDg4OmE6nnD9/nnq9zubWhl7oJd0ERzFUR0dHDIdDZWYYKEbn7NmzmnWRtAzDMDRDY2LgWDb7u3skk0mdiS2bvKR4BJ6rAu0DT7M8/f4jEpks2VyZIMrT6vQp53M0Wx0y+RyD0ZBGt83E9wgji7v393i0rwweMh7427WkJHUlDENMJ2QmX+bK09f4gY98DIKQ8fExf+r7PsE3Xn2ZH/3zf5Gz5y5RzlWIIjUK/iMf+QgHBwd88Uv/M81Gm9qsydUr50im4KWXXuKHfuiH1HMxGmLGsVmzs7PsbG8R+AFR5HP/7m0aR3usra2xvLzM2998nTfefIUPPPdB0jMF3nrzNcqVCpVKlVF/oAskSdsQf4AspL4/fWzDi6KI3EyRZ555hp2dHRqNBul0kn/8i/+Ara0t2i3Vjv+9r3yFUi5HGJ1k1PqeWqDT6SSJfC6eBpgglUrRajVwXZdXXv6aBkL5bIFEIq9Hubquq9vQUny7rsvDzS29yIvpttto8eKLLzI3P0uv1yOVSuCYhga1MhlzYeG7NbiTMb/98VADGikapPAsV1TrOwigPlvVa8by0oJ+hovFPOVymWw2y/aWerZNK8KyoVwo6c7C6uoy6XSSvb0dfD9SmvmJy7A/jg1NOc22C2B3pxPl64jbrirz1SSXK5CwFViTzTIIAsauq4uRMAwV2DJU5y0VR37Kc9toNMjny3qtGo4GOBmVoz5bVUOOKhXFHGcyGXqxN6BUKmpgJ/dKPpuh3++TTqvUpcFgQKlUwvdOclkF1IuED9AG7J3dR5TLZQ0Gut0u+WJReWPiwU39fp+Zmar2bwgz67mqCBdJ05e//GXtwRCfRKvVYnFxkZdf+QbFYpGdb76lza2tVgvTNLUUT4gZMbi6rksyzpfv9/ucOXOGbrerow/H47FOMhApk+w3nuexuLioumK9ni4OBLBpQ3zMjieTSd0OF39GEPi6awWxZMJW68FkNCCfzeB7U5x0CtuMSDomhiGGR4MwjETmTRQZeIEBhkkYwtRX79vpq2SsL3zhC/zEf/JTVKtVPY9AQLJhGOzuH+t5Cvl8nnS2qNfg6XSqY00NM8K0HX7kT/8YL3z8RX76p3+aT3/mM9TrdZIJm52dHe689y7ZbJbFWp67995jYa6G75t4yRQHB9uKcLFsprHBbDKd4odRDBrV+62urpLP57l79y69Xk9FrK6u8mj7EaOJSpU4e1alGVUqFQ4ODsjlcqRSKdbX1tjY2NDmf5ENzs3NEQSB6qLy/e/f87IZ/CAgiIvwdCbDufPndUdair7l5WU819f+nFarFedCV+j1ehjxWpmJQwQ8T3XwV1dXCYKAe/fuYdmq+P3MZz6jpuAOBqSSSQb9E+IhlUxydHhIqVTSLH2pVGLUH+gUC1kHJQml3+/rYvQ7Pf6DAMm27dDr9Tg+PmZ+fp6bN2+yunJGs7eplGp5nDt37rEqaDKZN0vg7gAAIABJREFUaB2KVLNRFFGszGj3owT/A9ogp1sN/b4CnrHreDqd4rruY7PTpVpyHEezURIIbieSjw0x6PV6BJ5HuVzWLb7d3V3OX7gEnOiVHz58iGObrK+vawbh8PAQIwwZjYZUKhXu3r3Lgwf3CSOVFpFKqao5n8/rzU/iThYXFzXAO7uyytHREf1uj8W5ecU+xoyobArCToiAv9vtEgQB58+f18yt53mnhpwokKckF2Wt7X3SITqkblclAhSLRYrFMru7+7SaTW1szOfzVCoV9vdVxZjO5TBMmxs3bjDyVEvPwML3fBw7iRvrAU0LHEfMJSFXr17lmWeeUdnJtsPR0Y5uscrCLODAiFky1cIO6XS7VCyH8dTFtBw9QMQbDvW891Kp9MTzlPZjPp/n4OBAFxLSLt/d3VVVNIbO0q1UKsqYl0zpoieVSql0lfh+qdfrOq4siPOPK0WlAQs9n4ODA50L6TgOKysr9LttFaNjnegYO50pvf6QKEpSrBSZTIZsN44ZTz1WCnma7RaNVovAMpi4Aa3egKkXYiVt/Kn7R2q2JN4nDEPyuSzf/4nvZ2VulvFoTMq2sOwkBFN++DOf4dziMtViGdePdMpJMpnkN37jN3AcKzZzKIYlk03RbDZ59OgRtdm5WFMY6ec3kUiQr2QUe59MxezTlH6/GzOKDq+8+jIXL15kcWmZvd1dokA9991uFz+X596du+TzeX0uTzIoCfN09epVqtUqDx7c48qVK7RaDX7nt75MGIYkk2kFRrwpx0ct0lllYkmn03rQ0MVLF3TqTa1Wi+8VpVV/DKSPVVdidlYB3WazSSalOgb1el0X9s89/0GiKNLP8tLSEu5AMW1HR0ckkyr+0A8jtra2qFar9AdK43n/wUMtkclkMsoj4U0V49dXI8pLpZLS/3V62lxl2zYGR/q+Pjg4oFAo6KKuXp/XsYeKrcswdT0ax8oXkclkeLSrTLRXr17VXbJULKMQ/buw/LL+ep5HrVaj2e5oUCqpQrZpaHZKOjcCyAX02bZNPlfQhmNV5CjAV6vVdLpQpVJhPFHdvH6/rxmuTDp76llSnyGXyz1mQLNtm1a7qZ+JKIr0VNZuPKlT1p8oilhZWdGgsFxWZtrBsK/Xddd1qVQq9GLztkxalU5Iu93WIFX2vK2tLSzL0glBOsUjvidk2FWlUtEse7PZJJFK4cQg3o4z8iVC63TKgFwDYZcHg4Huhsl1kBa53CNilJVUGUmYOplaeWLYkw6KFA9yfeQ8pIMkXSR/OiWdTJDLpbFMk3QiiWFGCpyaao1XQDk6lcKhfiTJMIpNtoHnY1nqGQsxeeWVV3jxxRd16/400728epZOp8PGxgaJVJrCqU6pdKZ938cPHExLSZXOX7jEpz/zWV548eO0Wi3efO1VAn9KNlcglXQAG9OAZqPFs89epd04ZjQaACpZ53ThGoQnSS5BEDA3t6T0tzHTbppmHJ0X6e6p3C8iDZRzuXHjht77m80mZ8+epdlscvfuXXK5HJcuXWLzCet+s9lkdraqQw8k1ABUcZTL5U58Kb4ih86cOUOn09Gjr8MwxDYtjels24YYcwwGA+2BGo0nuoNdq9UoFAokLekwjPHdqQbD7XabtbU1RqORkhNFaiptr9cjnU5z/vx5NTW529XP0//vmGRQm1OtVtPuR6nM2u22imU7PiaTzbO3t6e/oEwmo9tdMg1vc3OTIA4TOg1QUmn1oG1sbOgqVvKZr1y+rFrjiSQLCwvsHOxTq9X04pXNZgG0AU0A+MHRsZ5yl8vllCwi4WjmB2Bvb4/DowZRFHH9+nVGoxFPPfUUt9+9pXRXcWzKYDDgw88/z507dwA4c+YMly9fBsOOR3KPdFLHdDplZWWFRCJBo9FQLS1PLVylUomFqpIN3Lt3D9M0OXfunN6k+32VRfuhD30I0zTZ39/XN5EsfFKQyChr3/c122EYBq1WS2dKf+tRLBaJokhN0oldqs1mk16vR7lc1pWtZDaXC0V9Du+8e0tvlmLsy2azmokgCknYStJAGDC/tMDc3BwPHz4kjKYEnk+5XNAZ07p1joDlKdOpuqd8S224uaKSAOQLJVYXV5WBIPB1fvHXv/51sp//2PvOUzZT2ahqtRqbWxuUSiXd0gyCQLPv0rLv9XrMlMr6O7dtm5mZGdrxmE1h1B4+fMjqmTMMhwrA5HI57t27R2jA+vo62WxWswGT0YDpdMLS4pxisfwpc/U6xVKJyLTYPdwB22d9bQ3DtJlEAflikYQTsds65mBvB883SKQK9Ic9DOePXhbK5fLJZCQS/Pq/+bfkHZtPfOzDrC6fIey2MLsRH3/+GY5HU/7xz/13fNenf1Cb1H75l3+ZTCbDS199k8k45ObNd1hcqDAzU6LR8Pna177Gj/7pP0PGyzAYDHEch+eff57V5TMkHLUR+3HBKd/Be++9h5NMUMxl2d19xK1bt1heWeHM0goPHz5kaWmJ3/zN3+T3f//3uXBxjeFwqDfp00ZTabcCSg6EYotu3LhBtVqhVlW+h8nY5ehgn7/51/+qMvEUFTDudrs693Mw6JGwLTzbolTIK1d9LkMyYTMc9PT7HR8e0Dg60M/c7u4u59fXcMcj7r53W7N2o6kqZDst5d5+cO8us5UZ3RK3bRPfn9LoKAnE7mFDMylSuPd6PQU+m00MP9TpNa1Wn25rhOXEQNROMRj2yGaTHO7vMR6PyWQyFAoFbt74Joal1lC1bgz1VNHj42P9Pat7foNULqGd+KWyMre6kynTSUAqUWY8HDAcDun0unqK6mg04vj4kHQ2r1vp8h1lkwl6vZ6WAERRpCM6B4MBe3vq85aLamhAuVxW7PRkzHA8Up2eQQ/Hcbj/4B5nFhfodrtYlsV0MtZFrgDc2dlZRqMRj+J2sQDC4XBI4+iQTEZN35R9pddp43mBXv/29/cJw5B+r6tN1cIK53IZ3YWUe3LgKoY2ImA46ivZXToXFzhpLMvk4GCf0WCgAaRMlOz2B/q7NgwDJwiJopD7Dx8+NkZdyKdGo6Gvj+e63L59W3c7Pc/jMO4k1mo1vfeKr0YIotNGT1l3pYgej8daZy2GSsMwNRAH9J4vMjUB17ZtabJJXjefzWj9uGWZRAQYkRrRbZlgakMohGEEhkpEiohwLBsviDAAy4hwvSnd0VQTaRsbG3z1q1/lV37lV9je3taSSyWrSVIpV/nQBz/C5uamJuSCINBssu/7JEKV4mBZFg8fPuSzn/0s/8uXvsh4PKZenSGVmuFzn/ucmjabzjEetpiMuvyrf/XPSCcdbAtcd4pj2niuTyqVwfOGBBG6gyCyrL29PT0DwXVd7ISSU7mekqTuHyr2u1RRg8eEIBr12roYnUwmbG5uKp9BvD7cu3cPh+9737rvhwEHR4dK2jHoMxgN8bodinn1TLdaLa3N/v5PfoqjoyM2Njb0GtsZ9EilUszX5x4bzARw8+ZNarVa3L0KyOby+toeHh7S6/VYrCumW+SQ6XSawXhEOp3WaWHT6ZT+QHXJRfrxzjvvkEgkNM6RqX/f6fEfBEgWbdrc3Bybm5s6HFoqUMdxKJfLWLbN8rJiVSXKa3/3AHeiWtDbWzsUi0VmqzXu3LmjRxA7yQRBGNJut3VLM5h6DCdjCvE0OBm1OJ66zFbrEEEhp/Q+ruvi+Sfs2sWLF/E8j4V4WpvveXjDIQnguNdjFBscut0uTz39NJ1OT7crwzBka2uLs2tr5GONpmh3drYe0TpuqlSJogKlVsIg8KdMxkNmZtRUv17cyhf22nEcpZcbRBhJh15stihXKuRyOY6Oj3XSxnFDVZebWzv0ej3W1tZI5WDt4hX6XcXAHB8e0Ov3GY1VGzGZTOIFHofHhyzOL2FZFoVCgY0nfJeHh4dq4MXysnqQdx/pB2HkeiRTaY6Pj9l4cI9iMU/RThOGEVtHLX7v5TfpTnKM/T75YpHBoMt02ieRCPADSDsW6ZRDwgjIp2wuX1qD0MMyQ2xskpk0CTMijJP3VRE0IZsrEAQhtm2y126RSmcp5BTzYuAwU6lTKJY4ailDQzZuc+7t7VEqFnlSvsVgNGamNqtMW8kUo4nL8pmz6iE+bDIeTanP5jCtLn4QMukPdD7le3eUJnZ9fZ2bt2/rQqtYKnHv/n31BobBy6+9pkwPgA9s7uyQTma4f2+DwWDA4uIix8fHJDNFMuki7aFPNpdghE0xHxFYaZqNAY6dx8JjHEVMhn3c8ZDICCnVSgRBRCvVxHF8pkGAmUwRBt5jzvBvPTzPYuKpyr9oZxgbMM52+dIffo2rlz/GD39gHdcdsnV8xNPr10lGA26/e4uPfujDvPrKN8ikk9iZZBxVNmUyDuj2fHKlJMlUjkF/ymTiYdtqImPazjFfW+TVV16mWp3BnQ4ZtFXbbWlpKTZkLHHv4S7ptI3vB1RnZmketzg6PiCXzzAaD3j75jepz9V0a1iYXGWwdWM3P/R7I3K5JEQmDx9s4k0jfA98z+Tmrds66abVajEcqwSAw2aHdrutR8L2+3386YhysYhnJdjfOaDT6TAcdajVarHEQ7FPF68+xWQyoTMYqQ6NnWQwCZhOx3r4iWkmaHcP+fo3XlEFaDKlIo18n4cxQBKAb5tWbOo0tHzi6HiPQr5EKqUKilKpTMKO2DtURuPl5WWiKOLwuK3Z2clkgtVuYcYSrePuEP/RPpVKBW8yxbRtDYpdTxV9szNVDWol0tAnIpnKsf1on3K5rHXEQRTS6XXp9JXZ6+zZdSaTCffvP2B+fh7TtEnEDGcr1utblsUgHsQjzJNiOn3u3bunWbVCoUA6myEkotluxf6DhDbtJRIJzTLv7x9qdmxxMUu73SJXyGv98b1796jValoO4nkevZ4iG9LZHBFgJxSL7cdFrmEp4LT1aDuWSuVU9y+dOgGE+RxWIsHY87UuXaQHnbbqYonUI+EE+H5At9vTwDgdu/QbrRbT6ZRCQZmRJ7HRWp5fz1PJTomEcvqrNKYRvh/gOAk6HQUq/DjNZeoHHDdblEol8nlFOgwGQwzDJIrA9Tx6cQqS7EO5TCx7GZ907SzLxvN80mnF2qscXgWwhameTtUwLumOCNutCmBfkyae56vz7/dwbJNS1sHEJGGGJBwbxwYjCjEiU2tOTcPQci2daBLF7xsF+MEUDPUZU1ml604mk/zsz/4sv/RLv0S/3+ftt99WHdiUydHuPsF9YcMDre2XpIkwDEl4LslkOu5GO0zGHt/z0e/i9u3bzC3MM7+0yMq5i0wmLt3JlAd3bvHerddxoh4pK8VoPD2ZzGhGjCZ9IsMkCEKmXsDUD6jPLdDtD4kwaba7mKZFeUYBzFKpxOHhoSqqRyMqxRKT4YjQ8xl6qnNenSkr+YkXUCymMIwhmVyWVqtFJpNh72CflSes++54wtLyGSzLYX6+xmAwYjodE0WGynHu9rl27RpBEHDj1lsAzFSqJGwHy7FJTobkM2k2Nx5weHjI937v91IqF9jb32f17JrGgel0mmbjmO6gT3WmQrGQJ5/LEvkBqVQS0zTwvCn1+izHrSbValUnZ3mehxfjL3cyptVsUCoWSOVyvHvnPQaDAXNzc4yfmEb05OM/CJDs+x4PHz7k3Xff5VOf+hS3bt3SLTFpxSQSCdKZDI8eqUV9fn5ea5gbjQbLy8tcu3aNyWTCnTt3dOv74OCATCbD/v5uXM0rl3Wn2eLqU9e1TEEWwMPDQx4ONtnd3WV+fp5isajaSoZiXWZmZmg2m6o1l87orMDJZKIm16WVJkvYzDfffJP5+cUTF3YiwdmzZ+n3uzpoW/IDj5sNKpUK2wd7dDod6vU6tcqM3lg2NjYUs9rv64EkhTiH9vDwkMXFRcUQxS7wBw8eaD2kFB/l8oxmASXOrdnt0e92uXz5YuwSjqhUygxGagrPm2++qWLpYpZ5PB6ztbX1xO/ytI4L0J+p1+uRzSWIooDabJ103G69efc+l65f5P/+nf8NI5iSTEE4NtVGaBlMvQB3MsY0bPLpHOmkg4XBxz/+cYqFFJ6rJAvDQQ/fnTCxAj0ARTSFaiFWG8a5c+dotjqM4iETj3b3KRaLhBE8fPhQs8CgGIT5+Xm2n3Ce7XZbs03b22ojzMXndO3aNW1SU5orj+PjYy0DWVhY0G140T0HQcDGxgYzMzPadLW4uEi73dbDYD7wgQ8Q+pFmnLa2thS7ZtgUS3m63R6t9jFRFDEcdslnTQb9CeORMlkeHMYObd9nfiGPlckyV6+QzT5NaKfY3D3i7fc2yKTy2hz2pGMw2eJPfv4DXLm6zjsbb3G0lWfr9hh/aHDcvMnQX2VtcZWRN2Zv/4juxOW9N95g2OszW6tRnKnQGvS0Jq3X69Fut6nPFWiOQur1GltbG5xZUUkyhUKBy1cukculuHnrBm/fuM2FdSW92tzaod1us+oqI9/NmzeR6U+mafLgwQNeeOEF/uAP/kC3+DzP1SyFtEtl2mQQ+ORyKVZXV7j57jtacxkEAW+/c4t8PqtB4WQyYe/gKNZ4qg3ztddeY2ZmRrFddsTg/n1GowmWJUkyQ8aup6dTOY7D22+/TRRFFAoKkKTTae7cuaNz3CeTiW7ny70nLKVo7EW+M51OcSybTqej/QWj0YipN2I0nOi2ugLy4xiA27x9611VqBXLdLtdbbryPA9MJV2qVqvkcjlarRaBpzJOZ2ZmFHsq62q/p9ezdDqtgK1jawA4Ho/pdDpMRmOI83btuEN3584dLas4ODjQEZe9Xk8DYpGkpFKqSJCceWEyXdfTpiZ5DWHiRfYgMrvTaRJOMkEQhWxsqXWytd3WzLWAro2NDd3dkrVcrpGsu2Ksk2dHorGCIKBWq2kvyGCg0mCC2CB3OoJQ2urHx2r4Qq1W06kU0m5XEgdbv0c6nVZT12JSSQqdIAj0fSXZtML4itxLCkXZC0XzLoWcaZo67SaKtQva0Bbri0XLLPepdEmENRepj2meTIuTNfq0rGM0Gun3zMRZ9pJxGwQBlvH41MLTetjT3YbT34UcQtbAiUk3CAz6vQGtbo9yZZZkMkm1WuXzn/88q6ur/MzP/AzFYpHnP/gRPM/jzp07vPrqq3ofFBZZ1hP1vUv0oIM78chlinz8ez5Jra60/eHUxwwj/sX/9I8YdPYo5RyMyI2LAkd/VvFG+HE2sqTOGKaNbSud/szMDNPpVGvTRTopvouHDx8Sxc+ZRMaNxkMGjWMKhQLdfo/eoE+0p9ZB0Zk/6RBWVmSsUuS0221KpRJLSyqxqt/vk82p/W3qqq777OycHlYyNzenOxFvvvkma+vrtFot/b4iEQ3DUD9z0+kUC2XKP3PmDMlkkvv371OtVtnZ2aFUKnH37l0cx+HZ69dj4/RQT15Oxp3tRCKhsd13enzHINlQI5ZeB3ajKPqMYRgV4H8FVoFN4IejKGrHf/dvAj8BBMB/EUXRb/1Rrz31PBYWFqhUKty4cYNisYhByMsvvxxX94skEgmScfpFvV5ne3tbjTVMZrQp6r333qPdbvPCx7+HGzducP36dXK5XDzYQ4HCTKx7c+tz+mGTTVA2o/X1dZZXlnTFL/R8r9dTrvBSSZuoesOBetiJODg+woxvHtd1KRQKLCwsUK2qh2NnZ4dWq8Xy8hJh6D+WrJFKpajUa8rhOVenWClz69Ytbt96R+vcThuAfN+n1+uxt7en8pRj3ZoyDKlc3cXFRZ1vXK1WSSQSvPPObW2okAfr7LpaxDKpJMmEg22Y5PIZzRZ84NnntGFsb29Pm1CedIiUQqYQHh8fUyopE086laU36DOaeGw8OmA0nnDxwgVaBw2eXV+jO1vjK//uD/FGAZlEkok3ZTr1yRUq4E3I57KE3oQf/BN/grnZKo4dMR4NIArIppNYhgnGifnotEvcNC1MTK0jniuqSUf9ofp9Iplibm5Ou8WV7muOg/39J55nFEXU63Xu3LnD7Ows1WoVE6V12tzcZDKZUCqVKJVKHB0dcenSJa0nvHnzph4DLq3ybrfLpUuXeOWVV2LH9omxRRv+Gg1sW7FIY1fp8YvFIpZtsL29SblcZnNjlygKmKnlqFZTOMkE++/cZTSaEBmK+TtTr5M4mjLqtKiUs3h+SKmQxXs4JuHY9PtdDdCedHzvpz6MFx3Q6MKDnRG332jh9oeMj1xSdpHfzb9G7Qc+zXDksnp+jQ++8CL/12+/pLWnUigmRAsZqElJ585/mFHfJZG0aTSOSWfTjMYDCrkShmnxvZ/4FN//qU9z48YNvvLbX+b+5i6ZTIbP/fCf0RGLTjLFpSvr/PE//sc1q/iTP/mTuvsB6M1fFu3TGswg8PVQHWE6j5tKz9rtdXmw8ZBKpQKgfQKtThfHUmk7yWSSvb091ULHI5lM0+8PSaeUDjiXz4Jp4YeRYqHdqTZYiTRiY2ODamVGdzNAaUwT8QAIAUw7OztqxPop2dZ4PCaXyVIul/Xr2rFEScBiEKjYRz9U64lsjK6nBvhIjqgAxMlUgZSNjY0TgGfZ5PN57t27p42V3W4XL/B1Is9k6jKZuprBFN2hkq1F+J4CVeOJatknbEtrLMfjsQZ3YRhSr9fxPI+trS2dPiTnvL+/TzKR0p2BdDpN4If4gaflAf1+X7djBUBtbakpr6LDlQQLuR4ix5E8Vyl4RWZweviPAD+5p8QQLaBQhjSdlipNp1OiU2y/gGlZf4rFov4eBDAJuFQyBlNPj/Q8T5E0TkIP8pGMWfm8ct6qOFTAcjQaaV2pgE0ppASoSodCnpF0Qt3Lp3PRbfMkGk8kHZ1OR1+X08SFEF9iUpd/JwWIvK7IG4VwchwHywixLUMDbuAxgCzH6V/LPq9/QF/z0WiqgajIpMIw5OLFi/i+z4/8yI9Qr9f58R//T6nX66yurLF8ZpVcLsd7t2/p2DJ5H3Vf+AwGA0zTYrY2x7nnLuOOx9iWRePwgJ/7pf+e0XjAUi0kl7YZ9QPyGUeNKP+WPUZ+ZL2xAhhPfF2EHR0dAcp30W4rGYUYwRuNBnML80x9T3fQ9/b3KeSyFOPBIEdHR/H9GGqj6bfzo1SrVVodZfLM5/MUCgV839dTYKUw9jyPUqlErVbDiZNx3n77bS2Vk/ux0+lwdHTE/QcPlIRNZ85PObO0SD6fpxnH1fX7fYJApa3I6Gvf90nHJuTBYMCzzz7L3t4em1tbWpN97tw5xuMxjUaDZrOpU5ba7fYTz/FJx/8bJvkvAbeBQvz7vwH8bhRFf9cwjL8R//6vG4ZxBfhR4CqwAPyOYRgXoij6Nul7kE6lNQsiMTu+53L9+nU9oEFCqMVZv72tpsQFXsgLL7ygRx5fvHiR8XjM6uoqs7OztOOcY8t63FWbsGx6w4GupqXiVyyG0pCVSkXKZWXcGo1URJJU2JZlkY11qcJCJWNGeW5ujt3dXc1Q7+7taO1ksVRg4o5V5vDhoZ4z3ul0sBMOreMGB7t7LC8vc/3KVWzD1A5t0ZFtbW+zsLCgNyzTNKnX65phkYxKaQuKdlAWOlAZmmGoBnzYpoERGWQzaXUDNZUOLQoCDNOkFd9QmUyGer2uXb6NJ3yXm5ub+nMCeuFPp9P0uj1M2+Irv/NVHjzcxLQTdFp9/uznPsPHrl3muKmCz//gjXfo9Ac4iZRKtUCZ4swI7GSSer3G1J1gxbFbkR8QYRBFIf14uAug00DSmZzKci1V6HQb1IplHXOXSGU0a1MoFFRaRLzwP3r0CDc2/T3pELZf2m0J29FpJZLBu7e3R7vdZm9vD9/3WVlZ0YNbUillVEskEjqCRyYP5fNqoM0777zDCy+8cMrgqaYoSkzS/v4+qW6Hc+fO0ev16PXUe4+Gfhy3pYaHJBIJ9o/UJMV8Pk/ou/QmfRwLQkNlWqaTGTzXI5FUY6S/3by95z46T28A80vz3Nk95PzFNNVKhcPNNpOBw16rzd29HfL5LFYizdQ7ycLt9/ukctnHmAgBI4ZhYNkyzUu178MwJCRi6nuM4gLmqaef4+zZs/z8z/+8CqDPFfnKV76C5dhcuXKZy5cvE4QQTH3eevN1XNfVmcQiS9CGmPhH7lNZHyaTCY7k1cbPp2jDk8mkNq/KqNMzi6qoludsOBziBRNMc4TjJDk8PFTxfp6rOxyGYeiWfyKhdLuNRkM/uwJSJWZQrodoS0/nLgvbKUa4VqtFr9fTEzKHwxG+JwAlge8HjCYjHakkh6y/nudprexpllM6Yn5sKpXvrtVq4fs+hZIajCOfxbIsnRYgQwim0ymT0YQglov5kTqnZKmo7wlhaQVkyWtUKhWVIhQbWEElRbiTqe7UWJalJAdxESAaVlnDut0u+XyeYrGogFKs0Y2iiEFMNDiOoxlhAQDCTApAO32tBOyJzEWuVe7UHiEgV/TdvV4PK24xn/63woKJD0XWUXlNAcCTyVizuVKApFJpbdLq9/sasMp6IZ/BcRz9zMk5CjssJjq5lt8aQ3Zat3+6CBBz3umUEZFFyj0m94sU4WKkku9HXkP+jiQmaM2zZWJZ5mNpGd8K6k4zyPLfk+8vJOLxiYuqEAoII1f7HIR1vHbtGgcHB/zCL/5Drl+/zo/92I+xtLREIqE8K/v7+xwcHOj3VYWa0lhXq1WuX7/O/sEuruvyb/73L7Lx8C65tEO1lCMMjrGMBAnHwfd8EgmH0yj5W0G/fH4p3KSgk7VAChHpGIh8QbrVhqFi+MTEms/nT7G3Q6rVqg4NeNI8ularRSmOsJTiIAgC1lbP8ujRI23GT6VS3L9/n3q9TnWmpu/ptbU1jcEGg4FOvUil0zqpSToepqFIzdnZWV0Mb27tUKlU9H2aTCYZDfsaMEvXqVpVYQNYJr3hgEePHrGwsEixWKTT6ehY1u/0ML5dSsG33HRLwK8C/w3wl2Mm+Q7wYhRF+4ZhzANfjaLoYswiE0XRz8X/9reAn4mi6OVv9/pzs7XoF/7ez+rEAM/cTqnlAAAgAElEQVTzqFUrNBoNvbik02kebqhg6tNh9f400CBXNFmWY+sMYknBsCyDer3O7XffVcLwVJqAiGq1qrR4h4dMp1PW1tYYDgdsx1PNxKTX6agxuPPz87HLc5ZGLCMwDIPV1VU10CT+/9IO8n01KdA0Tf0F379/n2wmx/z8vGZuEokE05HahMXQlcvl6I+GOntS2hyDmEmSVp/kSy8sLFAsFrlx44bWoGUyGe2SLhQKZDLKQCY5x6urq0SRMlr43pRcRi38hAH5Yont7W2q1aoGhEFkaEZq88//1fd9l0//y19Rhpg4yeDVV1/VJpXnnn6O43aH3/q9f4cXRBw1O1hjl09/5Hk+9ZFnababjCw48hP8j//8Vzk4bmAms0z8gJw95frVS3z20z/A8e4WC/OzpFMm/lQSAsYkHYdE+nEtpmEYHB41qFRm6A/H1OeWaLW7FCqzamNwVPh6Nqdih46OjnTk3tLSEqZh8PoPP/++83T/8v/AtWvXSCQSWg9lGaqAk4r+wYMHfPSjH9ZpAhI/JeyN5I0eHx9rk4jo4sSsms/nef3116nValy/fp2jhgLV+/v7mqnK5TLcvXsf07TJZQvUajUm/ohkKmR+YZZ0OsuD+9v0xyHDwYDZbJ5o3IJAbbKVmRqjIElv7PFvf+cP8aMxo9GYZDLBXx28f+re3Bf/LH/4B3f43d/+Bn/lb3yWs2vL/PZvvsnqmadJZywe3XLY2dzg1p1brBcWeXh0hJVJ8b0ff5HNjQ0WV5a5/PR1vvCP/gFHR0cUilkmbp//+Md/hKODCZl0nuHIp1AskskmSKeKFApFioWZWPKTxrAVkz8cDvnVX/1VGo0GT127zCc/+UncOA7srbfe4h/+g7/PlStXtGGq3+8zGKjkgdP6TcuE4XBEsZiLOy0DDYQFKKoIt7ZOMpF7zLIsRnGqi22rUe+NRoOB2yebzWOZDv3+QHeNxMDkeZ5iIX1PezBSqRTtdptU4oTVEcYsV1BJKtVqFdM0dayZABNpIY8GQ83Si+M8kTQJA2LwmmI8nuBFoc7yFiOLDbqjJixOeeYk+3gymSiJjOhY43az+CJ8It0CF/1vuVjU6UACzDLJHKPYJGclFGALvIn+zIZh6Na/nP9pFmphYUEPrkin0/hepJktKXJNK9LGb0DLBWRNFNZ27Lo0mz2SSVOnTgz7fS0zkJxW6RCKBCeKIs3UC6gX05lMcxXglMvlaDab1Go1DWqiKGLqK5OwsJGSqiTtezFqh2GkZX1yX6RSSYbDoe4SKOZ9olM/hsNhzHKfgNwTpjrURZ3scwKIhZkTsCmdLWH4TfskIUWGV8yUT0b/Cvsr97lIiGTPiqJIgzOR1AhIPy3TEd23nLdhGJgEpJIOi7UKmVSCQiZFOnmyN8rzctoUeFLkWExcDz+MGIyndAdDumODTruLH4FhJnQBKikw5XJZFUaOqYGYSH8unb9KqVQikUjoQnLl7DK+H3J8fEy73eHWzXc57jTI57I45pTpaMDKwiyGEVFJBSqb3LEwozgYIDqZcijFy2Di4U59ugMP1wsZDF1GrvlYgdTpdMhms3pNlO7Co33V+T1z5oz2aJWLeZ1QI8b3xfqsJoosy2L9iz/3vnV/+Bd/geOmkojOz8/r53HQ62uTnBQ3ET7Ly8tMXS+elJeEKNAJM5IaUyqV6HS7rKysaElTIpHg7OqKNoXKtQ1CRWI+evRIdeVyOYw4MUMy3WdmZrh3T8XiXbhwQad5dTpdLTsdj8dcu3aNv/Yzf++NKIrev7l/y/GdMsm/APw1IH/qz+pRFEkv+gCox79eBL5x6u/txH/22GEYxk8BPwVQKhb0hlQoFLhz5w6ZVJZ0KsvhwTG12RkODg546spVxaTU02TiaSq1apWvf/3rjMZqXruwp5VKhXwuS+BPMY0Ib+rRi+NQwjCk0W5RrVa13m0wGKgoscmE4XDEysqqZkK2t7epFEtKpjEaM1Mq47tTZioVUnEl3I7bccIMyuYqQKc+qxjHXq/HmaVlZms13nnnHRYXFhgOh0zGY8V8pJPMZFSaxeLyEm++9U01lW9+Hnc0ZjidgmXqm7wSp06sLC9rA9JMXJHNVBSbmUmn4lnmJlNXjfxOJReVtnIyZDL2CEKPdDpNqVJlc1PlUAsr1m63dTunWMjgmAHt4ZMrMXc0wjNNlhbXmCnWOL++Sqt1RK1a5c7RHTyzzdpTa/zeV75OFO4QJmt87dZbfPJ7vptp0MUKPGYY8seevczXX3+D7U4Py3LIpy0++NxTmHhkMklyuRSTYZfJZEzSUbnJAN7E1QsHQYjn+9Tqc2qjtJK409g4EpkkkgqgdrtdLsWxgZJmIm2sqesC73+OUgmH+3fv6Gilg709nExKSyOsqc3q+bMYkUm/O2AydZU21Ulw3NwBoFQq0R+OKJTKJNNK69nuDvD9jt6E290ehmUzGI25/3CDvb0DlpeXcRylH5UCr1Kp6ki4O3fukEgn2Ns7gihBbTbCScDkcEw+mcXzwUqkGQ3H5N2ITqtLslBmMu5QKhm0ux7pZALTSAPvB8m//3tv8O4bNkn/aaxonjdfe5tP/MBZHn7jaXrtDkeHt9nrtGn2XbpHh5SyRVYuPU1/ElJbjOiPu0TFIWdWluPN1IShgRVlyWSUJt4y1HAJb2xgRhPCTJbJuI/jJDGNCMewebSlFtQ/+bkf4q233uLsyiqe62EZFm+98RZf+tKXWF1d1VMqR6MeQTBl4qvWtWVEeF68EE88oghmZ2e1ZrUaG3MbjYZmrc4sLmizjpilPM+jPj+nGBAs9g9VfrZp2CQsFV1Vr1W1HMAywCQil0kzHivgKPGUcg8KQ5nJZDQLJ0BapAECUgWAqIQLm0QmrTf6ZrcTy8ESmk2b+h5e4GnGTBmeQs1IR0R0+z2lGTagcXT8mJ5zPFQpGCq72GLqeyRSSSZTBc4sw8APApKOQ9JxHpNmCeCZjMaalbUtCKcuXpxd2263NRA9be4SHbbuSMTdvzAM8fwJna6nQXMYBRCajxUmsiYLyy2t9el0yuK8ksTl4mg4ka7Ee5WSi8XSBdGjAhRyeQ0EA8+nXCzpPGT57DL4QGR1oo9WhXIIBGSzOcbjMdlsjiAICYIQx5GhKRaTyRCZrioSEQHQUhQeHR3pbuxkMo5BZ4AbM9dhGJKNkwAymQy2aZBKOCpSLyaW0rH0xLFMLY+Sa+i6LrZpKA9HGOKOx7hxd2U0UGbyKO7EBLaF73tYBqSTCQgDnSft2DaEqpAZuxNC3yeVycfFALiuR6fTo1JRec7SkfV9n2zCIGkaJA1ImmCFAZblPCbZMAwD04pjvlQ0MlEY4gcRIbGJLwjAC4hMCy/0mfo+YeTiBVMyiRzptM1k5NIOOzG7rp63TCKDk1c619feePWxVA/btkm+rJ5FIelyuRzzxQqDQR8/HJLPOPj+ANsGy8kSRh6BJ1MfAzB8IgzUlF4Fkh07DYZN1J9imGDZBm5vjIy4397eYTQaceXKFUajAb7vUSjklC8rjruTfe3w8JBzy4uKoLEtbCKSlkkUhNRmqjrC9UlHGIaUiyVGoxFHB4dqMFcEi/VZJVl1JxQKeS2zaewfUalUWJits7+/T65QwsCk21EpWo6dZG/3ACdhcevmTV0gJRMJdrYeacJAfEVTH516FgQh25uPWKwrqWOv3SOZTvPwwSb5TI5cOkvoBSTTWUr5Ioah2Ov5+XmiKNLd3O/k+PeCZMMwPgMcRVH0hmEYLz7p70RRFBmG8e+npB//N/8E+CcA59fPRm+//TblcllHAN24cYPv/u6Psbq6imkpQNE6bqjqyQA7XhSasXlEpAOe52lNYb/fJ5lMkk6nteFPJAeLi4ukUimq1Sr3799nZWWFg4MDzT5LJqRt25w5c4ZRX0UYiUmw1WrRGw60U7fdbtNqtViLx1E/fPhQu5DX19d15QRKS3iwv6/ZEGkvFYsF3f69f/++jhaanZ2FKGJ3+xH9fp+llWV2d3d1jFqj0eD69es63iSXy1GpVCgU8jQaDRW7Mj+v41kkI1kWwZ2dXZJWBtdVE3Cy8TRAw4hYWJjTG3Y+r1p8cpM9aciG6DJTuSm37myTTGRxUkVu37nHd33mClPy/PTf+mfgZZiOPDyOyc3MsN87ZuB1MQkY9fqcXz3DxUvn+Rf/+v/g/vYOK5ef4sK5NSajIcsrSwz7PXxvGm92JsSxbbLxijZQGUeSmKbFaNTDD5RTu7Z4FkBr3re2tijGIfvb29s6VibhPHn6nOQ9CyNSKpVotlsMuj28icvq6ipL8wts3t9U7FNG6aj29vd59ulnGAwGKsTfCDAxuHnzBteuXYsNUHkNhEajkc5Odl2X2dkqo5Fqu3c6rRhgKe1pOp3m3r17qqXkZXUyhhg7KjMmo+GEnd0dkgmD2kyefqeNEwWQVrKf5eVlDl69o4w9/uCJ5/4f/bnv5zdm3uDdW1ucWQ/4lV885s2vefxnf+Ey/+e//jrb+7BUu8B8JodtZBiOj0ibY6x0ijfe2iIRdPmu68/z7DMf5OiwQRhM8b2Qt2+8y8raGf0+ShuaYDBUMqIwjLBtpScOB4HOa7Ysiw9+8IMEnodlmXz5y1/m13/916lUKkQ6OsnX9zHhFMs0VQybH+AkTEzDipNcEjRiU0uj0dBSDMuyVJJMzEaKFlVa2tId8DxPxx8Ceg1pNptaFy3sq0QwCegyTZNisajz2E8znrlcjm63q89ZALJKKhhqBrvb7WKckoQJY22dAmyiNZU2trB/p7Nu5Rx938dw0HIOkQsImyjSEfl8Ag4kh1jYYwFaIgnLZLKaaXUch2w2y3A80p9jNDqZtiYABNBdRGHO4WQwgfxbAaQSKSbnKDpXUG1/yVM+PW1UGFXLUsNapK0r5k4piuT+nClX9PtJnrPsCVKoCPuby+W0DlploU+pz8/Kfqi14HIMh0MNqgX8CmN22tAm6TjSjRK/iXxX6WRSm0lF3iSkh8SbSqa1GF4lr1aKlmKxqN+r3++TzWY5e/Ys4/GY4XBIuVIhn89zdHSkJT/CcgtpJEOWROYio7hN0yRQE+h1AVSv1xiPR7EsImQyGccSlxz5WK4l3VUBsKd1yQJcT+t6Q501fCIbMiJI2CaeFzHs9TAthygf4ofqGXO9pDasnzYMAqSTFkFAzFqHGJGH76Hvt0zaIQxc+pMJBiGpdIJU2iGXTgEhpmnFEk8rZsEhwiQMDKIwxI4nn7q+wdT1cZwk0/GEhJOiWlHFchRF1Gs1Ncxqc5PRaMT169dZWVnh3XffZW31rI5BtCyLcrEEYQRhRD6bY29nF8swOTxU0W6npZLfekgYwvnz5zk6OtLG40zCIZ/P61i2+fl5bcKUZ3ZpaQnDUj6clZUVGo0G1WpVGYvHA51dr2Uy8Wzser2uC85k+oSjFVlc2lGFbqfXJTJUEkojli1KcWpZFsXyjO7eimLhOz2+Eyb5u4DPGobxg0AKKBiG8WvAoWEY86fkFkfx398Fzpz690vxn33bQwTZIn1Ip9MMekpf4rouS2cWiGKQ6HkeTkoNx8jlcoqBDU4uqAynGI1GzMyoZAjR4Kyvr3Pv3j0tCC9ks6wsLVHIZkk5DgdxHNvm5uaJWTCu2P1I5XOajs3uwb5uQTWbzcfGsJ42fkjr4tatWxwcHHDxoprrvrKyQhSqgSCZTAbbttnd3WV1dYVbt25RLpc5e/YsBwcHjCeuam0Nh1pTJAuPzL2XVoUwFbJxJ5NJzRaBaucUi0W9CTabTWZmZhgOhwyHg9gcOMXzXfxgiuGHdFwVH2RbFv5UadEajca3HV0prvH79zZZWJij0TnCsg3WLi+yeinFYDrip/7SJ3CHBuPeMZNJgZyR5I3br5GxExSSOTW+PgyY9HucP3uW3nDAuXPrqgWIz9FBh0o5j22kcN0xUeTgxAu6akOmtOYOIIR4848wTQUmZECMbDrpdJrNzU09ncvzFLO+fu0aT0qEFrOdbFgCCur1unaUS7JKFEU6iUW3WWMWUiLz1tfX9cI9mUxoNpuMRiMdxi5Z1fv7+/qekaIvmUzqokmmbWWzWVzXo9/vEYQ5qtUKmVzEYNAlm89xuLdNKmGSsC0CI9Imq1QqhWOnmLhjEkkb5b19/Pinv/QVfuo//1FW126QSHlYVEiY8+wfbHP2XJH0ez3svRaOkaJv7FBwCnTMCf3DPdoPDvnAc+cYjj3yhRLPPPM8zz57neGgh+dNGY07TMaKXZNr6/s+fjDF82z9Z3bC0e3kXq/H/Pw8qUSCL3zhC7z00kusra2pjXg6jjV8ntbqEfmkkhlGg4B00ow13qql3jg6YjZOcdiN822FbZT3Oj1m+nThLUBJ/p9sEoBmFeU7Fl20PLOiTxfWTO4xMTrKwAxAa1rlfAQciKbajo1fsrlIh0lYV9nERZ4hbXXxZAgAEwbWc1U3QQxlp01kw+FQA0NhG8VcKO8hI+plkIi0k09L/QSQqf0g0C15+9RzLUy7aC0FJMo1l+shnSRh+UQ+cloPK218Af/yGURzK0BPXkOAsxQRoqeV9xUAJRIJ+b7kWsi1FFmGJFLIucm0OwE0co2kOJCUJVnnh8Oh/r5Pa6elsJGiS34EQJ+WjIjOVcCqnKsM/RAgKoZHKRZkDzmdfyxFhBT30rGVIkqiDMUvIz/yPAfuFMdUhZc3UR1b0wDTsrCzWU16DIdDDCJyiSKRrZ4pK+FoUCz3lfxaAeOI6NRYb/mxLIvQ9Qj8KaE/xTQNDEIm0zFBpAo4zAgHh+lQFZ2qeIgNiK4LUYQZf4dhEDCN1/fHDi/CcSz8acDEDBjZEREhSTPANCBybMUihxGWY6FGa1tYlrp/XN8nDCGXzeN6IYVsEds5IQjk2UzHA5by+TzTicvli5eUzn4w0Ck0Sm5jaWmX4IPRaPRY4sOTEp2uXbmqX79SKuvAg+lkpI3uQhRkMjldIEsRO43XqnQ6TTab1c+DZVmYhhmvZWrA1OL8/GP3qviLTq8brutihoF+fqXbI9MvRbYzGAxIxRnRUuTKfv2dHN+RJln/ZcUk/5VYk/z3geYp414liqK/ZhjGVeBfAR9CGfd+Fzj/Rxn3VpfPRP/tz/60Xuhv3brFpQuXCQJVBfiBqqILWTWwozvok82pdkIvjisSE4VlWY8NvpAYHNEWN5tNxuMxV65cIfLcx+bS9/t9ZVgpVfRrStWfiI0GEt1VLBbZ2tzU2ajCXFRmZigUCjpxI5vNsrCwoB3WqVQK13UZxcaMarVKo9FgdXUV3z+ZXCUmrmZLVfGObVOrzCj2Ja48c7mcmtRnGHqYiUQsGYZBOh6vfHh4yNWrV2k0GnpjERPSzs5ODNBUS9MPphSLKp7F8kMNRExTDR7xQjXS2zAMbv34X37fd7nyj/5unONaYHv3PqtXSvTGhzzYfod0JQm2x+q5JbYebjA3M8O/e+k+zz7zMTbePubVr77GD373nyAVDjk4bjCYjNlvNnnxk59g/dxZuu0WlVKBjQfvsbQwS7utslMNQsbDvtpcQ+sxcOD7Ps2+akcWijMMhmqSDwkFNDc2NvRGdykeKiMmB8MwmLoug//q8+87z9zP/svHXNxSWc/OzpLNZnnvvfeoVqvks+qhbHWUlrVWn+XRxpYuZlqtFmtrazQ6DdbW1njrrbfUSPFyGd8P9YQzxaSGWk8r5jIlB9rjueee0xr+8XhMKpOjUimB4bO3/4hLly6QLSdxhx4v/+GbFNJ5Eo5Ff3iIaZosLa/TaHfodAdgpHnw4AHHx8f8rSeERH/s9b/NjW++y2g45eKVeV57yWDjwSEmLp/6oUVe+tIt8tl5DlsDZs5FfONrPa5XSwStPt/9gY+w/pEl3vFa1JwrvPXGaxzu72M7JqmEw9xCnvEogCgZFypJxu4kXuRTGFhxxm6kGcirV6/ya7/2a7z0e79NoVDQpkcpeBQTN8F1FWBeOaMSWI6PDjizMK+SGQYBDx8+5PDwUE91yhVKmnkTEJSPF3cpkAQIyaLf7/c1QJTkCUCDbClgBXhJOoGAEXlvAVUCfiSi8vTYXgGNktohnTM/BjsCmjzPoxdPzxRALfeunK/kTQs4Fi+IYRgEnmKQK5WKBv+WYz/GzErxJwyiMNWicZXNUu7dKAhPtMMxyLUTCoRLAoZMHJPPK93BbrdLuVzWYE7A+2n5iWh6c7mcBt3CxgqolGJGPpf8+rQhUQoLQF8fMZMHQUA2ndFgTwCJYRikMmkNaIWxNWKmS55by7LoDdTkwlqtdmKKjN9Xvn8V5zY8ycOPSaDTQF+uq0xnVGZNBc7lnpXCRrquQhD0+309/OX0QCMx5CkJ4lB/Rtc7iW8Ttr8Ud0ikgJGhUc1mU6cvSSdDuo1iSpX3MAw1BbdSUUNgokh9b0IIRFFEOZsmm0mTMiNMIySfToHl68JVWN4giDSeiLELrjfFDyI8L6DbH+FOPNrDoZoO6/nYCQWcQk7MmeIRSaXUfiEMu2EYVAu52BOS0wXsNIx0l0OKtbnYfGYZIb43JZuK86D9IYE3xTYNEkkTEyVvEimCgGQrkWc4muAGBqadIIxMLTERT5TjOGScEwJNitX+aPhYEawKQPuxIsz3fdLZjI4QTCaT3Pz8R96/7v/rtx97XqSDoqYbnhTd6jAfK4JSqRRerIeXuEiRYQm4laLPdV3SsWlTulzJZJJGq6PXXHk+s0kFsg3LJER1UXLpnMZ1ugsVz06QNcI0TT7x2c/9f6pJftLxd4EvGobxE8AW8MMAURS9YxjGF4F3UTMQ/sIfBZABvSjJxLfnn38edzwligJdETQaDcqFosqjtNQX1Wq16Pd6FAoFfVHkwRSdlkT3CPN64cIFBoOBahklVQXVbCrX/0c/+lFc1+XR/qFOhRBmrhEbf8SAFYYha2tr9ONZ4vV6XbWmYgG9ZalRoWtra9y7d49Hjx4RBApgShWzvr7O8fEx5XKZN954g/n5Of3/M5kMOzs7OsIuDAJu3LhBKpXi3MULHB0d8eDBA10RSis2CAINEDKZtGY0ZOpMuVyOY+iWcV2XCxcu0G43OXPmDINhD2/o6jGsncMjisUirquA18xMhfF0qj/zkw5hbdzgER/+2Hlev/0yVgry5QrPf9dFjtstth5tc/2pj3H37S2eOv/nePUbN/DHST7w0U/zz//ll5gvpXnuwx8gkU1w59XXMTPfwDIhClwStsHy8hKH+7vYTsRoPMDEiB/SEMM8McXIPbC+vk7juKUX0P29Q1YvXmJ3d5crV65wcHCgFoabN1lfX6fdbmu2KBXH4nzrIUy1bHDnz59ne2sLoohWs8nV+HWV27ZKOptha2uL4+Nj3bqUdtPh4SH1ep27d+9y+fJlBeybTcZjdU9Li973ff19imFQsobb7Tblcpm7d+9Sq9V4uPmIZvOYVDrBxB1y48YNPvriM2QKSZ555mle/drrqj2WTxEQUalVsZMpOt37TINDLl4+Q6vZA94fuv63/8t/zJ/60e+jPl/grVcPuf+gyd33dmg3jxn6ZX7npQ6z1T4/819/D//0b/0BP/Chqzxbu4qzlIelPIPke6Q3HzJKn+PpZz/Idvk+06nLZDykXM6TSgYcHXZj3aYdA1wX31dgxcCiVKlw4cIF3nrrLf7O3/k7rK+vaxZfpCn9eOiOYrhcDRAcG5YW61y9tEYxbvPd+u2vYRDyx178Hr75zW/i2CZeDDaKxaIGSGJaPZ3UIGBBilVpsxcKBe15EJAkKQoSaSXF1WlAKWyljCkWfazECkrGriTeBKc+52AwIIo3JWWYURtQGINCy7L0RLBCocDy8rJ2qwuwBwV6BXxH8Rjh08DSTihQICyqpCIImBZwLyyipGUIQIz0M6uKj9FohO0r5rZYLGoGCNAyAAHCEikphYpEcsraI4AM0IA7lUpps6UAUGE3hakSrbKkKnQ6HS0jiaJIZzTLiPnDw0NymSypVEoboUX2UalUNNMqBdJkMuHg4EBP5/M8T68F8t7CUAtIHcU5ytJBBHQxJZIwuYYiRRG54fz8PMfHxxqYO45DLpdT08sWFzWIO3funAapcr2kcKvVahSLRd2ZNAyDEPQ1FKNbFAMcyfAWMFKpVHRetUhhpEMg90i/36eQU+b0TK2qWPNaFYxQAzHi9yxmMji2xUw+Q8IxSZgGoTHVqTNSOMBJd0U6sKZtYTtJwCTEwjRs3NAnm8kTRIARF6aTEx+GFIGTyVS/tpZdmCewRhsWp54G7MCpSXATrPid3eFAgf+kBZHSbZsmmEaEO427nyE4jhXfG0qfniuWGE4mymDoKPJubrauOygWBr1uV3cFZC2UicBK856l223r1Bv5kXVMcNKTDjHoyt4nXSHPc3W0qqyJyYRitSMCUskUk/EE0zH1OuN5HjMzM/8Pe28ea1uW33d99rz3mc89995zpzePVa4eHHe32yZE4IQgmSEkYMBE2IkjIEEkRBBEUPgDAckfSAgkEP8YEiegAJGQIRAlcbDiGDrdXe12d1d1Da+GV2+8705nPmfPA3+s/Vvn3O7n0JawqSRvSaWuvnWHs/dee63f+v6+Q01HSusCu6qtF22KNMOwDRbLlbLKNR19SBeLQN/3SUN1yGy0msTCvS/Adf1LHSW3BkwajQau62v0+QcZv6kiuaqqXwF+pf73EfC7f4Pv+7MoJ4wf9DfjuTajJOLo6AjP8xTfuKYDTGZT7t27x3wx42I6YW84pMpy0iji+o0bHB8f43segetBUZJUOc1uCxuTZOURmBbNXle12E2TbrPJg2fPsA8OaHb7RLVF1cV0zmKx0EIRsfOSSZfnOcvFgt0tlbblD7boNFvEYUQ0X1JkGav5mGQ5p1n7bM5H59iWxWBri4ODA52lPhuNKJKERs3Xun/7NoVh4Dgujx49Znt7m6tXr+mX7OzsjOu3bqoNNE3pNJv0+z0WqyWGac5Qt8sAACAASURBVLBV0ya6vR4YRn0qrDRn7LXXXlPt3jQijUPmUxVDvbu7S7fZIFktmZycEEUh24M+ZVbiew4H+6r4Pzk5IY5W+IGPbVZMLl5mAAcX0yUvzif8S3/sx/jkk0+YLVKi2TO6nW2sqsQtc3pOg9X5gsUk5s7Q5MnXHjCbFHzHTsiGLu89O8N+9Jhuq4Xh2MymYxbTc46ODrDNUgURUGHmGY26xWvZNpbtYBkmq6ykKCucoAmmyemZir12mi3mcUJpGZxfXLC9s8PxixcaUW+3moxHF1y9cqRR/7PRiJf1WsRrV5DAMAwZj8fs7u7qltP+/j7jyYQoCWvEzmZnsMWzY0UJ+uDxQx49fsyNGzdorZrM5yFRlNXIl6UPYpJGJbGw29v9+u9N+cxnPseTJ89YLBba4cR1XXptJaBIQiWmagQdzo8XHB41MZwVTssmSku8qoHrQlEt6W05TCcXHB18jjxPuXv/EHj4fdf+7/yJf5tf+G//Kn/k5/4of+4v/of8F3/p56iciHc+OGEVws37T7lx/Q5/9Svf4Pe//gW2cpvks6/R3zng+ew/pxkkXD/6A9htlZ55+8Z1hVAlCWW5pCzhK1/5KstwxSpMsW2fOE7xfVXE7e/vk+c5/+l/8h8pY/i9IVkaaaRMEMqyLMnThDSOqCgocrW4tiyXq9s7dJsGbmATFxlHhx4/9PqXaLZbTBcP+fijEQ1HtXnD5RIDk+3+gPOLMwaDgVZej8cTgsDXBxdBA6WgNgyDfr+vaUrdthKeVUaJ73o4lk1Q+7FblkVlqB3TxsB2LZJIFTdVUeLaDkalxGKCvk1mY4Wqxsq3165V+Xmes93ra7GUdIOEV1pVFaahNvJmo6XRutVCIdXbWwONji7iqG6L2hSlcnP1HHWteQUGBp6rCpSqTDGoCDyfPC/I05xWs43ZVpubY7tEYaypDGEYap9yXSTWnse+p4q7sqjotLsqWGN7lyxXbf3tbeVXLfc9z1OSRNl/TqdTwlBFSnuep7uErq0oBK5tYbeUJ69pGTiOhW2buoBLkkyj+uImMh2PcG2b7o7qpO3t7mg+c6Ph6wLbtm3SWCHyVVnR6yhruyyJ2a3tqUSYOJ1Oa6vFksCxcMRdqCoIPJeD3as8ePBAc0o15cQAuyxwqcAAv/aOleKoSBOW4QrPANc0aPd7CllvNvDrBEVxGoiXC1VIOi6dmurTrAu9puNQRBEN28ari83AqmrE3teHDcsxuX79FmdnZxrBty114Lp5cEVTA2zbptG02d3d1QWzFG/STREd0SYPPc+Vp3arqd6fMk9xHbvmliok2RY0M8spKnWwk87a6fmYG9dvqXtkmOSFQiTdwtAFommKLZytD08Cvg22d1Uib6z0HZZpUtadlCRJ6sLMxfdMvfYURUGvtYVnOlimQRKHGLaF7zVq1N3EwKbIEsoyxzBNXFfd/8owySqgKMEyAJMkjnEwMTYQ21VNw7RtmwpodNqUVUWJAYaFazh4vkuSqbVie3ubnRo0TLKMNFeHkJICy1LUrl6n+/IqzbDwGyrbwUUVzUZVkZcmjVaPEoO8NLHdxiUqkei8iqKiFaw5/RYWZVbS9NWzL5wCy7QwLZPEUST1RruFYVmkRU5VCU3GoSgqyhLKqubwVyae7UGBdnfZpA4tzs5xXRvbLEkTlaz6g45PReKetC+uXbvG48ePybKMXn9At9tlPp+zt7fH8fExSaIWrDRNlWeubWv3CN/zsA0F1fc6HbIkJS9z+ltbOPUGMBgMeP70GYPBQCcyCQKyGXQgbUppcT5//pyr164plLbmh+7t7TGaqrbRbDHn4uNz5Y2409eoh7TGHEchuPP5XLcYdnb3WMQpFxdjzeVzHbWI3LhxQ7su7OzsaFTg61//OkEQ8EP37yu+cZZqpOBg/1BTScQ43KpbI1tbW7z//vucnp7yOz7/GW7fvq0jKPM8J08TJpMJlmEwGAyYTsfadPvi4kK1uer2Zl6qhcG2Xv4sDWuFQcqvf/NbTKdzGt050djhjc8PefMrD5hPMybnJuPR+zh2k8p8THAA7Y7NzmCPvNjjaeeU09MTXjxPOdjb5XBvj36/y3w2YbWcYlQ5nmtjW2vTe6FHVGVtBVVWzEPVMvZ8T3cqbNtWziedvrYEE1Rvd3cdWSwLTxLFvEy69/HHH/Paa69xfn6uW7yHh4f6xC7ejkEQaKFMu91muVzyyccPCeOIn/gnfg+3b98mLwryWIUBSKu+3W5zcXHGO++8w40bN+j3+4xGI+2BKoWaEoiqxXxnZ0dzmiU8Qf52GIZ88lCJV69d3+Pa9UMuzlY8ffKUTjfg5m1VeH7+85/n0ZNPsC0X3+u85Mohzh/zb/2b/z7PHmUM93wunq/41ltf5e4P3efgoM3JwGD0LOMff+dHeXC1wv6RH6ft/Crvn/0as/OCJw98PnsnZ3hzpG2WGk2fbq/NdKLQ+T/4B3+a8XjKL/7iL2oRyltvvaUi1R89Uoe7bpdbt26RpilRFGEYhuZFiuAtjRUCXJQZoN5ry/EIowgHg7zMMEyb3/f7/lmGu1f563/jb9TK5xbvvfOoLoBaGJjaykuQXdM0uX//HqPRSLc5RahlWRZbW1u6myE0iU0HC8uylCYgUcIu5X0b0+12iZcrnRAo4r+qqjRS+r0IqmgEhK8sQsHDw0PdmbAcE8swcfzgksgpjmNcx8Z1bDptVdgIZWLTGUKEUsIP3fTelYKm1+tRFlBVKhIYoKqUhV6axHr9ls2r31MiLt9TGo/5fE6RZ3iuQh0t0yDPUjrtFrZl8uTxI4LA02uSoJtZlrHV62s3ou3tbfpdhebapsXe7rAWXq5R5CzLsC0L3w8UH1T4yaaF57g6HrjIckrD4KBOCjs9PSXPcwb9vu5W+DVarSz4lhvaD4gzFUYlPw8o+76qYlBfg3QfZA6rlDLVpj/Y26PX62nuN9T0lmIdACGdATnYyNfEI1e+LvuS8I036Rqaz5qmen5WVaULQfGDbjR8vWZqqkmhXJC2trZqPURCVVmaoyxccrVOF1rLc/XqVU25ECRzuVxeEtwNtjr65zX9IlfdIvXOOVoICChnnBpFFO61dG+yLAPLxrLWntpi8ybIs4pZXlvVCadbEGnxnbZqaoAMofMsFgv9nOI4Jq3Cen2wyfIUs6owrVrwVxXaGrksS6jfyZKKktqL2iixTOUNbBoWhmFRmusQMvnZTW69XEu8jDTN5+joSNNON105Pv74Y4KmT6/T1d2glw2hnm4O6YKI3kIQdelMbHY/lT97rp+lIN0yV2X9MgwDQ/vll5ppIM9fouEBOs2W5i5vPkMVC65+ToSso9E5aRbX78UPXiV/KorkPM91y3tvb0+14VDIQ7fb5fnz5zSbTa5du6aMoff3Wc7m+oW3bZujoyNOj1+Q5znjyUirdR3Pw6zAsB063S7T6YzlUvG7bt68qdEneSHjOL5EYhfe3Xw+vyQKMQyDR48f0wgCAtdje3eHhq+s6QyzFo3U13Z4sMvFxYVuA69WK/LK5P79+7z13XcUp6vX4+HDh9pCzjAMbVMym8149913ef78OXfv3gXUIltQaZHaixcvNBfs448/VihxzSGTQmR/f5+dnS2tlpeJdXFxwcHBAdPxhfIurE23Af09Ora3Ui3Uqnx5Ks/d125hmiXeYEJ/e8AnDyu+/OM9fuWX32Rv8MM0PYf/7q/8JZIk5ad+6l/ASMYwz2hne0SfJAxaFvt7Q7a6LUbnZxRFTn+ry8X5KQcHexRZwnK5oNfdwyxzjfrLAmFi4gc2ZV4o4ZRpUqEW+Wa3T5ypdtDp6SndbpeTkxNdPEswxP7+vl50Wq3WSwgHcPPmTc7Ozlgul+reTacENV9dXAbiOMba4J/O53NM0+TKlSu0Wi2mozGrWIXUTGsKUBzHmsoibWIpnAeDgUbFhLpzenpKEFj68wr/UmyaZBPrdDrEpUUc5eR5iW2beL7F7u4ezZbDeDRlZ3dAliUEzTZUFtn85Qrgb34l5Md+dM5kfsyge5+/8F//Cmfnz7h46nHv/i0efvCCg+M9ps0xt7/0o1zbSxgvL0hjizf/TsToxOSr//ef4/DqHbZq2kS73abVatFsKqTg4w8fUpYlJ8cv+OY3v8n5+bmmXr322mvA5eABxYVdkKZJvWEqbqZZz42KEsdR92KxWnI2GlM2Tcy5QdBqcrd2lfjww4ccXd9hOGyzmClf1DwvcWzVHbBsU3OJZVHe29u7ZHMmxYnQF4Sb6rouSRTrYreqlH3fcH9Pt9kbNRooPF0pLERJLpy8TdqAzC9puwoHVIbjOCpgpm7NA1psLIcuKbyLGmETjYPa+FS6nmyCgBbsCZIqn8G2DQzbqqkxRk1RWx/8ZKMTb3ihAUgbtdvt6qQ9RfEa6GJMPutyOdd/U/jCUlyKjgTQ3GNZv05PT+m2m7poEtTyvKbSCR9Ywn3CMGS1WntONxqqoLxy5YpGGoU3LRQ32b/k+clzEccToVeI44VwJje5z4PBQFPohJIih2JBi7MsI0/XIkY5wEgRInQxwzC4e/eu3uNms5mmJWwWHpsFhtw7ObQIaCT3t6qKSxznOI4JPF/bYUoXpSzNSwe7NbK3DgqRrs8msCRzVApfOQjI85b/LoitcJdlzkshLdcidAOq+u9Va4EopqVRXzkUpGmmaZpSUMp9lt/vOEosLj8n9070BHJPHcchiyMc1yJcqv2q1XBJkgwDFfFtGgZgQLUOOMFYh6TI+1lVFUVZUJYFpbl29xB6kVALNt9n+cwyZO7I4TdaqU6566+v7+9VJOuDiGXp65YDMqDXOuGqCyWsLMtLBwr5HTL/ZO+S5ybPXJ6xrGObBXir1cKx1taOQuGR90nWK8/zMCrwPY9Wo1lrslYvvcaXjU9FkWyayvf3yZMnGpr3AxWpuVwuuXr1Knmeq5jFvT0tnjg9PWV+tmJ3d5e3336bg+Eew+GQXrfDbDYjaLdodxUvMEkLZosleVHR6aoiRNTEsqHt7OzoGGfh1YmF2tbWFvP5nMl4zMcff8x0OmX/2hXazRYvjo/VidUyGdWJLhiGKmSLgpOTE/I814bfr7/+Oo7rcnLygnbTp9vtEgQBSbilI223trY05054rdI6lPbTKo548OBB7S2o7IF6vZ5eaJIaVQN4/PixKtKj2qv5yhXtQ3j16lXOzs4Y9PtkWYplcmmyboqMJrNpvfi8vEguSpfFckk/uMkHHzyk0enw9jcMfOeAd78Z8fWv/wo2TUrTIIlWXPmixxv2Pt/+1ec0DJvx9Dn3B/8IL54vaHcaDAc9LLNkOj7jyuEuaZ6wu90jTyMsY63eFoGAYykeuusH7OzskOY5hunrIrjR7ivkrd3TiWSiZr9+4zrPnj3DdV22t7eZzWacvHjBy9nXytLp8PBQ03KE695oNDSi0mq3Wa1WvHjxQos7+t0enU6H2WLOvdt3tAWhWI5JrLigg6IGFrcEw1DJY5JrL4LVXk95tO7u7nJ2eqELEOm2pCWMLs4Z7vcYbPdUQM9ywnKxotWxmU0XHB0dEH00ZzSeUpUvlxK8+ZXn/NX/5T/jD/3sz3H+YkIee+y697nX/xH+5l/83/n99/5RGttbFD96haff+fO8/Wsp3/1GRBrbNDs7ZFXM8OAW4WrJarngyeNHuuC9f+8K9+7e5+233+Hx48dsbSnksdfr6W7BJgIhyLnabFOm08ml6OEwqoM2MIki9d6Eacbzk1PsnRZVltLNlIXT++99wGqZ1UU1fPnLX2a5XPJrv/brrJZKANxym5eETMvlUi/oiu/mXkq+kvdVEI2GH2hRqe/7vP7665yPLrRbTlGogAHHWhdOUqRJW1iKALGqFI2E53lsbW1pNEjU3LPZjKYf4NcUCcdxcHoOeaG4gF4dF2sYFl5D2dHN5wt6vR62bdNpdphOp6xq6kaWpholl0OZbdsKQUxXVJU4gqh7KYWpHPgafo0WFh6ObTPoD/T9Gw6H2ilBRGiNRkNH7QrXVzZ5AUN839ccZimU82wt3BFhUJpEWlSorelc1VESaoVC7NTWWFWV7jZRFXqj3nQJETRPOkoKdU00xUDWmDS97GktArlNQaNt2/z8z/88FxcX/Ok//aexbWWbl0SqqI5WoS6ebNMiS1T73zBNwuVKFxSAnkMnxy/0MyrLkoyUuBZRTePJWoBqmfpQIYWW6mhdcHp6yt27d3WAiOgDlFtBkySKa6GsEryHYUy/P7jk5LIWspY0m5YukH2/odcwAMepLdaCZk3JCHQBHUV18Ijj4Dp2baWnDjKeCOby4tLeJUWwFKFm7QENUBm2PjDKfBLQbVNsr52S6nsl65UUdvLfxO5Ors3zPDzHII5DTMugqgrG4wu63S5UFmVRotwsTKgqivrxGYaBWd8P0zQxqFMEVV2tKB+1OFPeB9FcyPOTw6jMF+Gba+Go4yDx6n7DW/Pcly8vILWvuhZHqnkrnGbZuwBaQUMf1KSOqypD/7ysifJZBVgQ4TBwCTEGmE7HiDuGbVvMZhPMyqznjKORbsOwtCOQPK8kzWj4PhenZ6oLtfVySsnLxqeiSM5zhdg4jsNgMKDZbLI12OHJkyeKB1Qn9lRVHR9cG2M3Gg16jUDfTDHbN+sFrBUoZ4d2t8Ojx890BHRJRRLFNFuqRT6fz3XqmSC+IrA5PT1Vn6eOW1wuFlBb1g0GAyWeajbp1x67L86UW4CIPa5evcrx8bFWbpqmyfPnz2n4Dp1Wi+tXDvB9n+lURQsfHR3RrgsraUssFosaMVSLRe/ePT255KWWFrtRF+e9Xo+joyNGo5G2y1Pijljfu7OzszUvzhQ7qwK33kxHo5HyNzQMrUgWxMR1Xu6l+MGDx4oD9tWPOHlxRmkuOTuP+Fd+5veyXD4iy0Msu8C3XJbzgu987YKbnzsi9eZsd/cIT27wnf/jfeWBbFs4tsn5yQkHux1ajSaea+PasFotcZx1u0nuLyXrhaI+fbeaTT2P9g6v4bouqzChX+fXS8H17NkzjZiIyvr+/fucvuQ6xcJNREe+7xPVSN1oNGI4HHJxccGHH32kBCc1sttqtYhDtXl6nseHDz6gqNabrrSiBSWYTCbayaDf7zOZTC4pgQ8PD5lMZloUlWUZp6enLOaStqXa8kmSkOZK9T2fzxkOd7Atl9nsCVE8w3JXFEWHveEVdvf73HvtLvN5Cnz9+679/OIp16/fZXf3gMn0BQ2rxWgacvJoDyOrSCqPg8/+KG+/+9f55jceM00OSCYGXtMkzZWP72Q2wrMdjUTIBul5HrajNlJFNZiDuY7QlQVaRFeCTin6Q3npPZNFXLUxK1zXrFETRYMqchW9nSc55+fnSkTnqy5AlpdcOfiMpmCljnhuK8RRfDhlMxSLLuk4tVoq2bLdbus2eRAE+O66aBbfXdd2cGy1QS0WCyaj8aU2uth6CXVHkFL570pcqzY7EftGkepQvP7667z33nuMT8914d5oNPAcl2ag7oMd+HrObW1vq+7X4SGe56mDy607jEYjTk9PtYXXMl7HJcszNE2TwXaXLFUFt2kq+kLLX6Pq0t2QIZu4FIhivSZFk8TISpKYWuvU+yrzRhTxw51dfaAHcB1fu3Tkea74376rD9VS5KZxQretnkO4rN18jFLPnSLLMR2HinWMsdAQ5HdL0StrcaMOhBqPx1qUuSmuk8Kx2WxeogtZltrgDw4OSJLkks+20KfWKGCoP4+8C5tFjKCZm64VguBKQSg0BwAv8PU8ErTZcZRgSuaa53kEflMXhEIv8rtB/Wzld67npxSVwh1XxZaNYVg17SXRnRJZi4Ua4XkBcZzWz3Ft3ZYlKZZp6L8he4AM6cZuHuKytEZ9N+h5WV2Vbr5TsqZIkWnbNnZ9DSKGtW2bYsPNQ4aI2mRdUN2jqJ7jDmlqkqfqkKxoSRUVygvaAAyjZqhXFVV9E8s8x6BGyivFTxahsBxUvxc1lncyStbCTz2f64I/rT+/vEuqeF7Hkn/vkLVP/x7Zc+t7v3l4rOrAJnk/lssl3W5fv3ubbhgicN1cF+S5bop7o2jtjy7riFmtXTQ2uzObcyHPc/z6+co6I9f9g4xPRZEMcHTlCmWRE4dL8jTivfcecH5+Tq/XYzDY4cMPP+TunRt6E1rFEVgmi/lMFbCeagV89MnHbG0ppG4RLmgGPq5pkkYhT87PKIqCt9/6thJdtTo0Gg3u37/Lrdu3iZMIO7QZX4x4++239IZUFDmfPHrI2ek5o9GIL33pyzQaDaJwyaCnuKJ7e3s8ePBAOXMkCbdu3eL4+BjDMHjttdd4/Pgxxy9e8Prrr/P2O9/FM0zeeOMN+geqjbaYKxXnhx9+qCdMq9Wi1+uyWHh85jNvsFgsKMuSBx+8x2uvvUZZ5Vw/OuTevXscP3vBixcvmI/HbO1ss1ou+PVvK0/drMi4dVW5KOD4pFnMk8fP6XY7JFFMtxVoxARgHIYq1KVhMxmf6HYhVUK73cS2XT0hv3dsD27x/NETno6eEC6mfO61H+LebZ//6X/+Zf7wv/zT7O70efbsGU+ePOHZ08fEDyvO/laM3fB569lbPDs+Zmt/B9c2cVo+ltWg0bLBDihMWKVLykqJk4poRVKo4ilKFBrg+F1M3ycpSohTwjhilY6VM0B/oDesi/NzTl684ObNmyT1tTiOxcXFGWdnZ3z2s5+lqgq+9ubXuMHv/77rnM1mumiK45i9vT2mpkmaZWwNBlyMRli2ze3b93n69Cm2rdqk7777AXkeq4jpsxNGoxF37tzh8ScPOTw85OnTqW45n5ydXor7jOOY509V1yJLcrIk5/TFGY5n0+ko7+80Tagqh6Dh4LgGhmFSFNDrDxhNV6zCnNMX85rSkXP9RoM8azAeLXDNLi+OP2JZ9vnkk4+4f+32S5/xF6++zuxswv/5C7/ATx/+OCVqc24ULT73hX+Oz/8b/zxZlvHv/tm/hus2yLJzWm2fsoDJ+UIXQoVdx90WahkyTZM8K8jzFD+wKKsEA5flUqVeSYGxiWDKBj+bTfEtA8eERrPB0ZUDRqMRTx6/IEsymg2X3ta2KhIqh2UYcjKL6TRV+tc3v/GYhw8/USlSGBRZxOnzY3Xv44jAtXSXqR0o9G85nRDUrgNxlGJUJTu9Le2ycGU41LoEWbQ327Oy2ZqlQr0knEHS/oTqJW45RVHQbrf1RrSzs8OTJw91+1/WqzxTaIthqGjn3/27/jHNjZbhOA62o0IEJpMJN2/e1BqQRqOhbRCLosDc2DiluLCM77V8qv1LjVIfaKQ9u1nISoGmEg7XVltCE0iTDMs0Cfw2i8WCXldRzsajeQ0MlKQ17WA5X3s0p3GmCxv5G4typYt3QeWzRAoDQ8V0V7UXd1ZCZarDf2WyCtc/K+hYWaELeEEWi7zCsA2aDfVc4ijFwKIqLdqtPq1mD9ty8FxLzwPTNGkEittumw7NwKIZKBAjCAL+8B/6I9rNxvfUvT/cD3R3wDCM+qDt6A6EQlwbuqMmc2E2m9FqNQCzRhqreq4YJEmmebQKqJrUTigVpVURrRSimOc5gdeA0sAybBZ1IMzpeIzjqLCVSW13qooZJaJNN1BA0zSJ6gNLUVNaxN5OWuNZlmnkUBX6JXkurhIqNCqvEUvLMDGrijLLyZMcwzFINky0qnRNTTEMQ8Vvd3dwPI9VFJNXGWWJ7iKKL75pmhjmOi1xsVTBTUFNrWnX3b00SbAso0ZRE43qbg12iJME2zHJiphotsSt9QxGYONYFnazQZZGQEiWZ7rgVO+YiW05lGVFlqrrCXpNVmFIXpo4joth2ri1TV1VKd/j1WpFZajCMV+Vdf3QYbUIFZDXCvA8h6LKwTGZTUZkcULQalLZEMUhlmkTjc/ptnsvXffVwVCtA7brqM5nXrLT3qLEYhku6G31iaNU3QPbxvM9wjTFbTTJq7VH/CZNo9NdW/Z69TpHtaa5ypwaDvewLItvfetbdDod5XZh25SGQbvX1ftkWVWkRU5Wrr3MKSpmywkmGeE8JIp/cE7yb8on+bdq3Lpxrfozf+qPQ1WyWsz4sR/7MRZhxne+8x2Nxriuy1a/y8HBAYvFgidPnuD7Pv1+j48++ojd3V29oA0GfY6PjwH0xjOZqMLAdV1W9cvv+Sru8Dvf+RaNpkqKWSxm7Ax268Vl7UMsiWm+FxAECv1YLmakacrx8TFnZ2dEUcT+/r5uW4glkxD5Dw4P+fDDD9ne3WF8omzmrl27ptHBee2R3O/3Na/10aNP+PKXv0y73ebkRMXdBp7Du+++q+7drVu0223OT1XLNowi0qK2arItLf6YTqcqJCPJ6PV6UBSsViuGu9ssZ2f6RJxlGcPhULU7w+mlNlNVVfT6OyyXKm7zOz/3733fs/zkj/xr7GzvEocLTMfm8dMnTEZj8jDmR3/sSzx69IjZbMbR0RFf/epXWT6/4Ee++EXuvXaf4f4e28NdWq0GjmmoF8UE33PI0wnj8TNMUqYXZ9img2eBYddep/VmZ7ltRuMpRVGxvbtPSUVaKOrIchVx9frNGpm/0LSdk5MTnj59yk/+5D/JixeqNfn+++8rH1EM/P/yT/42vQmvxqvxarwar8ar8ekbX/wr3yEMl+oA5quucknFVq9Lnpd1DHeHLC30AWVT1Oc66oAn/PPhcKg62bOV7obosB1vTWkBJejrdruXBHmqJjG+xyRhTYcq6hpne3sbC4PVcsp8es7Z+Qnz2Zj/+L/673/LfZL/Px2Hh4fEUUi7GSiKwHihg0Ck9SRuC0btwqC4n32iKNJesoZh8PTpUy02+Pa3v41lWdy+fZc8zwjDlaYv9LcGTKdThnu7dbtBRVHv7e5zdHSkkRDXdXn7nbdwHE/x5nb3dOtLitezM5VT3u/32dvb0/waRVu4oNs95MEH7zObzQiTkGi64MaNG3z44YdaOOcGUKLl8wAAIABJREFUAW+88Yb2Ko2iiDfeeINms8nx8bH2C/34wwdsb29rf9Nms8l8Pufo6Ijh3h4nNWLe7Sv1uyQX2rZNHMaUZcH1q1eZL6aYVPR6HU22T9OC0ehcBaE0lHm/4zia2yhc5d8ISfZyuLW7z2TeoLe3w42btxmdnnH84Sc8e/KcwGsQ2TGPP3nC9tYOP/m7f5KbN28qmz0qFctZQpQklEVGalTEkYFtxuolqhWyru9RlrmykSlL3QoVYUqWKTFNZcB4ptT/k8kM1z+pOaMm+/t7pGnK7u4Od+/e0cET5+fnNBoNms0mUfQy2d6r8Wq8Gq/Gq/Fq/MMzhCax6dGd5lmNpucalTdYF63S/fN9n0bgaKGn6DbEGEDEnVEUaQcRcZvZpJVKFxGoaS2KziGuLFIcS+EsdU8SRkRJTFh3nE3rN7Dnesn4VCDJt29er/7Mn/rjDHd3ODs5Vm05x9e8P+HkPXv6FNu22d7e1lQGVfiGGvF0XRfXtTX3Skj5vu9zcXFBp9PRBdAqTLhx83qNyqps9dVqxa3rd3n+/DmdTocwDBVCfLSL5wY8ePAhs9mM2XROr9vlzp07+L7Pr/7qrzIcDjk6OmI+n/PixQtNJN/b26HX65GX6uGdnp9hpIpzKpOj2+2yCENlxVZ7nSoeT0cLskQ1uz/c4f333+fatWvaMiepBUoXoxHj2ZQ7d+7w5q99g8ViwcHBAWWpDO63en3yPGU+nRLHIf1ehysHA+bzOWdnZwyHQ837mU8nWugjPNiqsmgEylf1Gz/z/Qjr+J/+aYyi5Mu/9/ewd3TA9uG+Erc4Lrm3tnkBOD4+5vnZMdEqZDoa0wgCDoZ7rOIV/U4bywSrKrBMMMsl08lzsnSJa0EaZVhGQWnU/KiqFmdYDTCUur4ybOI0odPfU12BswsarQ79fp+HDx/ieZ4OhRCxprSARNk9G8+0ICj4b/7Ub8Pb8Gq8Gq/Gq/FqvBqfjvHjv/iuFo1HkaIhGZYK2ymqEts0KMu1iDNNch1FL1x9Rb9ZaqRXqGOO41Dklq7XhG4TJ6GmpAklS+hUq9VK+4xn6eXUzjzPSevCWyhq4lBi22CZOZQFeZHwB372T/79gyQLF+ujjz4iDpeKk+sWvPPOO1y9epW7d+/y0Ucfcf3atUukbCX2UyKG4XDIyckJruuys6PiVwXdTdNUx8W2223dCqgo+eijj3DdWgV8srZRiyJloP/WW2/xhS98gel0Shyf0O22dWzmwd4By+WSN998Uxv2TyYTnWTVaKiUNSH7P3ryWHGTLBPfcOl0OhweHpIkiRIk1nQQUV0ru6/5JcGFiLcWiwXvv/8+gPK0NGz29/eVtZS5jmQWGyD5fMfHz/A8j/293don1KgVwzndbhvDqIiilRKBJakOIRAupWN6xLWi/mXj7XfeokwLzqdzrl69ymd+x+dp93tsHQyJzLXNjvDPup0G3/z63+XRhx/T7XT44o98geHVfTAKyqrEqHKMyoBMCW/yqiKNUwIvIMsiraQ3TNXKWSyX+EGTPC8xbXUPhTccxzF+o6VPrp7nMZ/PtU+pKLcfPVJuC2IDJYLPV+PVeDVejVfj1fiHaTx9+lQLpT1P6XDMOpTHsiyicAWY32dBKEM0AQU2WZETRZHiCZsqhlvs+8TmrixLHG8tsEvTlJJKg4yWY5OXBX4joCIhDEMavtrnrULxxgXkarfbG042FWmyoCogTn6LEvd+q0Ycx/Rq/0i/EfD2228zCBzu3rul6ArjM9qdBo+ePLpknm85FoZjMNzZ5fT0lKMjlTY2X67qlnzAoydPOTg4IKsy7r9xnwcPHvDi/AWf/exnGR+PWSxm3L5zTaGblUmr2eNv/tIv87M/+68qkUFVEiUxnzz6iDRNuXf3NR4/fsh4POatb32XW7du4bnKbiyOYxqBhWWUhMsZe7sDrh7tM12umMzmdDo9ej2T/f19slD5uf7SL/0tOh1llj5/5z3iONYezdvb21y7do133nmH8/NzJfB68pxurwW2Q2dri2vXrjEej2m1WixWK0bzKWmasrU94Etf+pIu+pdLdfi4fec6WZYRhUulel4tWU2VjVW/u8VioWznHNvC91oksfIunUyUD6xppcRpxtl0/NJneWGOyKyM2UXKuxfv8b999X/FNE32D4a88cXrSgBYQKuhhGYPvnvGV77yf7G3u0Xge0SLFwSexbVrV2kEHlQZnufgoeg2ge9iOhZRtCA3lPG7YdoUlUmSVcyWIY3uDo3AxbJVS6fApqoMdveOcD2fLDfo9fd0oe95HlevKfVzVVUcHNzWL2yFetl93+drvw3vwqvxarwar8ar8Wp8WsbWYIfuVkmSJ5Thkna/wzwJCfwmlBVBw1YOWQ50ek1GoxGLaFQXuaqbvrM9JElsLXoVp5soinBthyjOyYqcsHauCXyThtnk4mJEkmQa2JQAJoVQ5wS+C1VBEoeURS2qrUG4RqOBZ8H04pRur0W4CGsPZQeDl7tzvWx8Kopk23ZYrVZKUT1TNk2SSiXhCkr1rfw5x+Ox5pwETV/7aQq94tvf/jY7OzscHBxgWZbm1T579kzzax8/fkwS5dqHUpTkaZryEz/xE3zwwQeMx2OePnsCwK3b17SNyg//8A/z3nvv4dmBbtGLjcnNmzc1Er2qhXhpmrJardjb29Oo9vR8rKkkciK7c+cOg8GALMsYjUYcHh7iui5PnjxRRXRtVRc0XB3AAmi7siRJ1qEfhUo1Auh0FOc4iiKKPCZNYxbTGa43Znxxzt5gq7ZZKVgulzQaqpURxarFIspTaXW4fkC4ejknuSwrXCeogzMgzxVPqBu2efPrv45tmsRRSsNXVmudxj5f+tIX2Bn0MQ3odtu0my4GCiFuNgKagUfbb9VJf4biIlsWhmUCJqblYFguvl/hN3t0+1tQmRimi2072J5KP8IyVXS15ej2kCDk4mkrNkrKcDzCMNeWUr/rr32oRQEGlubAA7W1UKXV1NpM3va0DY54QcZxrMQJdRoUoBXe8rPiKCLotswjESyo90aZp1OfxIUasxkk8b02PcIpl+/Pi0X9LjXqrxWYXsp8viRNCp780f/g+57x5/7yL2iLpSRKL7XD1H10tC+qmOs7gUeZ10EFhQgrKn0P5PuiaEVFhmGAaVp4bpsku3y/sizDc9Uck7nebDaxasRCuhSu63J2pnzH+/0BJycn7O7uASUlBaZV8dEn72F7DoeDu9qEXtwBROEu9kb1FNKUHFl3giCgqt0D5GfUXF1bU62DD6pLVk2y8BdFRjNwiKOQX/qlv8HnPv87FPXJa5DmBaahEr7Enkv4eYKSyLOVjojMNZkL0qpUoRgNpSkw1kKaJEl0SlwcK5tI8V/ONnxYN4MvxB9V3AFkbsscFPu1TVHwZhCK2DvJmuU4lu40yXXJnBKxzqZLh7RY1T2uai1Cpt/BMAy15ROgUa5ms6lFRaoLtV4HZDNW62BDW0SK1dmmnZtS7zv6mUooRqvVIgrXfq/CyyzrEKeyLBmNRhwcHGjdjbyXaZrq65P5vlwuMc1S+xzLtbt+oO+fdLo8N9CASLvd1vdL9iL52nK51O4Ssv6YYq9Wx0VnWUarTo4TJFH+dpqm2kFFJ9DV82G5VAEV4sMtc1B4o54b6OckFMLpZKTzCGSO57kKCjFN8Q1WmhPLsrANA4P6OS/n+nnI+ybrubyPaj+r751tYTpq7YyzXCf8tVoqva1MS9JcWeEZFkoIT21XaVpQSnjF5bV4sVioEJ48oapKsiwBI6dh2TiuRbRa4joWgafe04JMe7rLPK4MkywvsUwfv9FhsVgSdAZkRc60DqPq9nu4jsF0NWM0GRF4PsNejyRWtINbt+6Q5znPn7+g6XZI84hpPGIZLRjNzwlMj8ODm/ie6hJ/8uhDomzJcHcf07RJ04yygEW04LN3Pk+aFTSabdzAZTSfkGYJRZFTlup+SO20s7NDHKl5XzvZaSejNE25GJ2ra6TEdizKqiBOIhqBT5qod7zZsoijlCxLKf2ift8qvRZs+lADeh41a5tXwzAoNwJxtHtLEmNWJUap1h6Kv8+QZNd1mE8mpEkMpsHrr93n5ORYm+FPJhPm8zlbW1u8+ebXSJKEw8NDer0ef/tvfxWjUi/Gm1/7Ovv7+7zxmc9qmzHf93n69Cnbu33tYRiGIc1mk/39KyRJxHwxotlscjE6Yz5fMp0s+J2/88eVOf+gz3Q6JVzFPH/2gv39Q7779t9hd3eXPM957733cF1XJ0QZZsnx8TGe53F29h1l+B8pEnqrqbg077/3gNlEXc/u7i5Xr15VEynP+OY3vwnA/v4+3/rWtxgOh9y7d4/VaqU9Q/OsYH/vgPPzc6gM2q0Ojx894f79++wN94njmHa7TbfTYzKZUBQFg63terIuaTb3CG47ylv2zl3sevNehQu2a59UUB6Pnqe4yFtb6noN06WswLpq8Xdf8ix/6pOXuQoDfPAbfP3p33NuRPU/Fz/YVALg2W/ie1+N3/wQAWlRFLi2p7/u+35dVMQ8fPiQe/fuAWohSysV/mJgU2Q5YGorQTkkxnGs6EZFiWkq+7o0TSmLAt/1KLJcL5BhtsK2LCaTCcPhkKqqtFVcURR1YeJjOyYnp8d1kQDn56dsb2+T5RmLiUqVNAwDA4jroleKLClSkrqIEztIKfY2CybLAstTxU0j8Gr7rYX2qdZxq4ZxqVCuqgrDNKnKHN81CcOVLnBl47QsC8/1oaalycYgG4cEC0jBK0WqFJdSqApyo4ouU4tXfN/X1nKy5ooPaxzHGKALXSmAYO1lK/7QjuPoolL4hPI55Drk8CGFdpIkunC0LOXxLvHKMh82D4ZiVyYbs/AR+/2+9lGWdV4oa5s2X5ufRQ4BRn0dos+RQ5fjODp+XJ6/UAOlQzcejzVFTrx2Z7MZruNfsmyzLIuqLsZls5cDifyczA3575PJRBd/vh/oAlr804uKS0WzzPvt7W1VeNaBRGKJt3n4E+9jKSbjOKZZp0OKB7RhGKzCUEeli8WWfPaiKHQIiwQf+b5fC54jXE+VF5IQKt7/tuVqP3g5fGVprK0H8zyvBVwBpglZpgrWssr157eAPFNzh1LNBzlciDXnxcUF7XYbCfTyg64Sc2Upjq+sweIsZ3d3V1sVNptNklWCYbXUe2Ib2J6LbajUScqKqlDvXparA4gI4w8O9+i2Wsq6sN/C8xxOTl/QcB3KMscYdDGpKPP60GTaeLmj1z/DMMgLg5btMh4tdPFXUlIUGcO9nTri2cK0K8IoYhWGWJZBmMTYtkecxLz/3lsKpClLqiDBb3gsVzOSPKHX6xAvY45Pj9kbHuH7Lkme4voOYbLQSbrK+rHk/OKYptuiXGWURoVlG2RZgmkq281Ws4nv2FxczBgOh4TRqp7HpaY4NhoNWrZNliX6cO04Vu38NaPTDsAA0zKYz5dMJhOuHO5r4GQwUCCpZZi0Wi1s08KoYDqeaK9uUOtHGIbs93t6nyiKFNdxKMpSgVhVTp7llNUPXiR/KoR7d2/dqP7Ff+on8BsB127cUOlvOyqsQ0RTyrNwphdhlbQTYloO21sKfe13ewrJ8BQSKlHNjuNQGbm+6ZJBnxUG88WU3aHKbj9+fs7O9hCzMAkCTyF50UqfkIfDIe98912Gw336/b56WIahUY9ut8t0PtHG/6q43NIohyg2kyTRi5Q8zDzP9WmoqqpL8ZxCQJfQD1hvFpsm4rKAi23KZkTjcrlUISlNtaCbCCJaQprVm1auM+UNo9IRy0VRaQP5srIxTHUKf/MP/uu/3VPl1fgUjM/8D38eqKNrsbSqWLx6o2il56HMzfPZY9rNNq3mFmUGluXpDU8KGjmcVWQ4jo1l2RS5RRZH2u9Sio4wjC+h4kVRUBgqkr0oVGR3u91me3uXBw8eUJYVt2/drf9eiWkbjCfnLKMJXsNnt3EVWAcTCLq9ibpnWYbtbXg61162lmVBmeuiWX4eUxU/+ntAI3eb6GZlGlSlskhK04Tz0xe0mh1arRbt7hbj6YxG0CLwfY3oZVmmLZOkGJNnsIn0SiDIqvaxlQKyqiryDURU0Dff93VKoCDfgsxIixQUOip/ZzOQQhyBNpPOfN+/pJEQTQCgkR5V9NqX0GdZLzeRNvmM4rm8Dqj4/i6LFGtyrwSNFksqKXbTuoje9FkWP2QpjgVFFn2JIJRBw9NdI+nWmabyWxZlvXTgWrUAffOaBb2ezWY6wlxEUqKFkGsQlH3N6aw0Ei3vnmN7ulju9Xo6NU68tuXAIH9bkGjHcSjr31OWKuXVdV26vR5pmmq0uKoqdnZ2WK2UbkXQfLHnknlxcXFBWeVaHL15b7b62/pQIihjniVaPyIHy9FogmUZuK7ab0xr3dV0TJM4Ugd1ylw/VymaBAiT9yCOY4pSzYmiKpktF+zv75Pk60RAeebk4AVqXoXxiqwsqHK1l+dphlOH3kynE72/yvOZjc4wTZPd4UB5T4czHNOiLHO2+l2qsqDM47pAj+rY+1zfxzQD1wtYLhKG+1dwHJfTyYjT8zOOap3TxXiE5drMlgvm4ZzAdWjYLmkO0WqBmaek4YqqLOjWvs0pJYZtELSb2KbFeBQS+C2CwGM6G2G51AcSdRiRmuOgd8Rwa4/pfE5aZPilheHamL7y4N7eGtCqtVeddo9Wq1PnPKhiezKZYRjq0J/lCuiTIC5B8A8PhkRhguXYxKl6vx3TwTAsGo0WaZoyny3oNrsqzKamSa5WK5JMMg7UgTZJEg4HW7rTBtTvS7EGB0zFVvhnfuZP/H0k3KPi/v372K5DUVX0+32azSae52k+bRAE9Pt9vcgeHh6qf8dkOV/UYRdqYXE8XyfMOY5Dq9VivpwwmUzY3d2l2WyyXC55cT6m2+/Q7TVqf+Ar9PsDDgb7TCYjlUzm7mrk5uDggJ3tXbrdfv1yVtoUW53wHCqj1CjHOtnF1IUqKJS4LNEWcfKS5PlMby7ytSiKLtmlSLtUkClYE9+l3S4nU/n7hmHoe1cWKbadY5smSRJBVah40yzDMKx6k6j0xqImOHpyVaiIX8fx/h5P9NX4B3kIYmMYBlmS641JDq+b6JWY7MdxSMMP6pQkA8dx9ea0iV7FcUhZFVRViWkWGKzpBNI+BXQhIO9Ls9lkMp9yevZCIRhJyM7ODrbt1t+fc35ximU6eF5AibIINB3VypM2rhxaBdWTg6ZQA+SALYWbFJeBt06CknfOqGOB5dAryVDyvmoaDBWW65GnyvWl0+tR5ap4Gey4Ku7aWVMaNr3LN+kJYsso91MKOcMw9Hoqz00Kd/kMEmC0+TPydacGFtbPSHWqZEgBBeh7JuCB3LPN3y9D1s71PFFhRnK/pXiXAkju3WZUraCraZpqhFt+p6zDjUaDsE7DjOP40vMTxFrWXLmfcpgQUEXuqdxfQd3FkkooAlLgUi0voa6r1Yqivi8SRGQYKslUirNGo3GpgyAFRZIkVOU6YVA+f1Ym+t5KHLrMP7lPeZ6zs7OjkWHZT6RjIimHqsC29X0JgkAdfqpK39dNKpjrugwGA8qy1GL1pA55abVaWJbFcjXXc6bZbNadSQ/PDfShSToOXh1SkWUZy+VSR4tXVaHfybI+IMgBXIp7OaTIs5N3Sw4+UgDnsTrQmbZFlCYqcrrZ0vOg1VIF2XK61BQY13Ups5Q0zfTnS+qkTCnEpD6QLpZQcMJwierIBkRRHRld067kfsqhVt6dsqw0DUalyRq1OYEFRoXnu4ThChKTOA0JwyVF6mAFATnqgOG5FmblMD4bUxgGrU4bypIwTPBbDV0nlGVOnkuwkUmeZyRpRFFkdXiLy3wxZdDdIgxXZGWC67ap8ooyLiiKHMNEg3IyhxU1zq1NEho1tafE85tEUUieZ+R5RhSFdacnIU5C2l6H3eEO3W6XcF4Hg5QqzbKi1PNZ1sA4jikp9Doia1meJVgmFLmiahnAajHHMk08V3XE0jj6QbY6tZ78wN/5Wzhsy+Hoxi0Vz5lG7LYbUGdy97Z3CNoq/tezXcbjMUHQxXGaOA6YZo7rWFSlQbuton/zNMGkwndV26UqcsI4xwvaJHlBGa4oqej0W+SpSxylOLbHTn8b3/d5+OhjrYzsNnv1Jp8SxRnLMKKo0L7NhmGQhku9YcdhVJ9gFU/OMEq9wG9tbdctyxDTsDHMCsexaneNCtNUG2FZQFGUpFlBr7dVn5Ay2u2u2uDKhDiN9MagkspqykS0RhaM+nPqrHbLoqzURDPLjKLIMIqCslQTRjZ5qAugPMbKFXqAoU7jltuk0WhRGCWf/8s/T57nfPdn/tj/b3Pn1fjtG5//H/8C7XabyEw0J9v3XY0YmiZ4nsPOoK8Et9MRbhBQRRkrO6btFHS7bWxTnfrzwmQyHtPtdmnUSJftWsTxEtdzcB0PAw+6XY0WSzHY3UA7ZfM+bN9isUh49uwZUZxTVhamlXPt+n7diZkTND0G7Q5xFhIWFq7bZqc7pBG0yXOJKrYvcc431dd+u4VpGqxmF1DlGMR4jstolpGmOUmScvXGjToKXhUXy+USqz7cCvI0Ho8x6+K5yFVx2+kNFGpSWURVzCKKiBKFOoarWCO2tuNAjXCWFFiOSZSEYKgNq+E6FEWJaUOSRbW+o0uSxZcKYKoK01A818APqCrFB5R0QymqhZuaZRlhFNFut3Ugk+KKWnrt8HwHv6FcYxzPxrItikR9Zsu2iVeqM2dRoFilBePpSB2s7DXlxigrqrzAsQ2SRCGWSe2hmhcKbR7XYuI8z/H8FmEMVCaLpfpsURTWnbBCt+An05EurOJURXdPpiO9yfZ6PdIsYzI9J4oiHRtt2zar5TrFTZ5j0PA0p1oOa1EUYTk2DnZdeJvYuYXjqf+/u7ejC+FOHVcvBWRRFBhmpf+mIM+bccdZlrG7u8tisaCqi9jNw5f8rxxmFnPFOQ+CQMeA25ahtTSeuy4wqqrEdT22t7eU7ahjYtmVdgsIgoCtflchtQ3V7UyTiFU0VomtlUGczOlv9fA9R7kwvfseQRBweHhItArpdDLNgx8Oh3hewHQ6rwtgj6DhcHZ+zJX9Ye3bP9JFbL+hKDLLcEXTV7qEslJdgSAI1vHgrsvJ2Zneo/M8p7JNnp0e47ouvV5PIZlWqf12z88TRQ1o+6RZRhQvsRyTpu2ySiPGiymtVpt+q4ttmMRZSlaWWJ5DkcYYjoHTtDCsiqJKsR1IwhzTXeHbBVk8VZ3aMqPUhX+C5RqMJxP6/T5Bp3ZmmC0YTZ6o+R6FtDyIVyNO0hnj6TFxqQ6ts7miHNjugCJPMC2DzLBIq5jcqUjCEWZQEVU503jB7HTOXnNbaVyKgjizCFcRzdjF8m1c1+Z8OSdKM3qeRZaM+ejZio7hYyYp8SShCgwWQQ6VRbh0SFYZFuA50G27mKZPGs+xKoPBoEF/q0GYZpycHtPptHjtlqr1HtomizhkvBhxOBzS63TZH27TbraYdF2SJCVNgKrAc03KJKIw4enpGa7tEFgWTtnGcS2sLMXKY9wqIYnB90wcp8A0lVvXJtVrk9P8g4xPRZFcVrWIoirIsoTl8nLbUP6JwxDXUyfwsirqU6/BapVuUAssyrKgTBPiNCHNs3U7xDZIU6gqC8OoUaEkoShKmvUGJqeVVqul+X9JkhBFsV4k4HLrUf4X0IiRoBlVVWkEWNCYPM+xLQMTNLcryxK63X696VRUlUFZGvrzyMnfNE1K1v8uG57wJIWblmUZ7WZLo1iChIj4w7VdytKkyhPC1bpdJ5MI1qR7OVUHQQCWOonrVuzGtb8a/2CPNfJUYVAfuopMo1RSaGRpfAnZUUKoGVPLI9mNKS2wLY9WSyFWMm8NwyBJL/9cWWR6gducn6vVSqONUlyUVap9vqM4rNHTQLfnBfkzOoZ+rx0n0MjKYjGtEVCLJIn1+y/vQJqmdD1PITtGhyxdksSKt6jCdhbs7e3pVq+MwWCg33MRYIq1omVZpMnq0jWWZaljV6V17PsNjaBuCq4quGSr2Gq1IM9qjYMqHoSqIvQL6V51u10Wi4X+XWu+oKPpJUJvEPEaoFvtsLZ38jzFww7DlV6vhSM8ny+1YFoOO6PRTCOgVVWxWCx0ezSNE/JEtWTjJNW/RygCq+VK03PkgIYRaXpPmuRK9Fkju1KMGYZBu93Wa3OWqWKt2+1qNFVEjc1moH92MBjg+z6rZqLXb/n+ikIXnnJPbNvGrNFYmXeO42Cb6/CEOI5VB8Jv6muR321a6MNCEAT6sCZ/Q5Bxuf5N6o0UzlLEx3Gs76s89yAItDBP9gOhccj9EVQ9SWKKWnAotAWjMi91PAGNvs9nqhvQ7fb1XijR541Gg52dHS2KtG2b8Xhcz0+HZrOJ77uE0VJTQ2TP1FHgZd0lMSuKMsO0wLG8S+EVhmFg1l1UuXbDMCjq+y50GsMwWCxmNBotXNeiLAGj3q9dm6bTZDqfkCQRO7u7pFHM2dkpvuthuR4YFZZtYtsmeW7iOBbpqiQrE6pKiSrTLMY0O3pPLtNcc3oBirLAMlUZFoYh7W6ToshZhQvG43H9fEwqA4wEsA1W4QjTb2KYFbZtYhgFRVEj1RWUGBRUGJaJWQNluakKwyyOia2QNM3rDlRAGicQJ3ilD46B57qYlkUYLrFywCrxbCiylMloSemAudek1VLgZZ6oeV94Lmmk6GCT2Zjz8wLL8zEsm/5giFkWJFnCbKp4/K1mQJrFzJYzqN9PlfkQk1VQVfWzdR1SDGbzOUZNvSmLDMN0aAdtms0GaRaS1YJCx2nouW+aar2yLAfP9rSYlHVD6/91fCqKZFCKR6B+ORL9AsrCX1UVlQnz1Rzbtun01QOKkgWj+Yg8K0gKtXl4pqtfXqjbAY5BXlWsVnN1OrYsTEMtlmmiFqywFikYJnR7KsHv9OxEiUuabUwTwnCpfIktgyxL9anJtYYuAAAgAElEQVREcXBUtv2mAEO1Il29OViWpYy2C0jSiCRJawqJUlSrxVc9FsNY84pBuMIGpqU2UxGeiKWKKuYjXTwIJUPcEQDyPPl/mHuzXkuW9DzviYic17jHGs7Y6ibZbImQKMsUdGHown/Lt/5F9r1gAxJgWSRFgqTY55w+U4279rTWyjlGX0Rm7ioRBlp3vYBCFVB7yJUrMuL73u8d6LoGkSckqcLY+NDOh+PHha/WI9ZOKBqxkLHBEEZJEALjLKPRrP/3/41vvvmGv/iLv+DZs2fT+DlarMycwfmQFULgrEYRGwqsQeDRpic4G1GU7kTAEaxh6BtG3YMdl/H8XICRVuR5gfWQF2uUSgiyQMgE7wNJNhUieSx2lEynQi8KEudx3FOcpV3G6nPRN6Pw8z2ZC6a5N5ibkjhWTD4RBsVDO1kKgXnTz8tsKbpmDuTHheF8n5aicxLXjGOckHwsLIv39kk09OSL/cTHW8azLhZnYz+QiEjlSfJkEnHNY2RHVmVT0XiMDVIqOd73NK6ZRoASJePBP9insef8/Oy362WU2HUdh8OBn99/z/vb16RZwdXmJV9e/nIpsOdCR2uNVBMvWDyNTecCYeapzgf7/H3z/bc2Tmuur58zjj1ZnmJHT33sOL844+H+hB4NjT4wuJ6kWMUY9/EdenRkWcF2u6Xvx+isM3YkqcJ5QyCwWpeLwOzyaou1kg83H5BSI9yW7TYehgI50UjcQhVbrVYLr9UYw9nZ2fI5zkVJ13ULl9Y4O40x4/s/HA6L9VGe57Rty5s3b/jiy8+W4nB2MTjfRlcUlaW0XTMV5VtOp9OyRj523ZmfAyEEm/WOd+/eLS5Cq9WKx8fHTxrm2dUA+ATJj/uLXTjHsbiPoVAzZ/BjDczcEMxFa5JMLhNCQp4iZOBif0ZVPVFVom/5arlPMwDhw+xGYhde7v4svmelFHd3dwuNYG4Y5mdr/mwgov5xXZllL5idina7s8h7VQnWaoq0IM+rT4Cc+ZljAmacc3Rdh/ee3SbyzOd74ZxjtY6F9MPDA1dXVxRlDIeaubn39/fs93uEiMDJfr+dgJceIdSiXZnPyll0Ob/mfX27jd/38PAwuRzphY4y06c2mw03NzcYYzg/P6eqKrZZFL7NANHcAM50CSlj6uyhvmN2lwKWPXocR/78z/8cay1/+Zd/yZs3b/jqqy8WfnzcT2CceNf1UbNaVWyqiq5uIhCGQAYY2o4sTxaAaG5uI1IY12NZxiawG7tlraVpih41u/Nruq5hHHtubt7Fc1V43t+8JksLtts9WkOqEmQiAM/j6R5jDH3QcS2uMrq+xtuRU30XrVPPz6lrBzicjyLD/W5FqiCZzul4TgisC1gryPNsob4MOtIu27alHfpp4uvRtifJKopsQ1pI3t3/xOA6ZKbp+vjMJ2kA4ZGJIXiJdXZx1+q6jlRIMhzriz1rIp/5PrIjONud86uvv+J4qLlYbTDBcne8Z6x7zKB5aG6p0hwVJL7YEqyjbQdEJrkWBda0NEIgZQQyuuGR776PPPGbu3fUdY1SOdvdGc+ffcbD+/ecDgek9Xz++ef88k//hIvNih9vFff399y8e8/x8R4R4NnFJVlacHFxzbPrL+KzPdSc+haVBBKpyFOFkJZTfYexAwiDShzrTYUQHimnZzIYCpWQp2I5L/5HXn8QRXIsNM20qcTu0AeHNv3ER7ETegzHU4wdbr+PilKRxo0zz0pcF1CjYps9HdI40EZT97HwzvOUtu85nU48v3qJHgaGXpMohc5jwVSWOU1zmh5CxWZzTllGqzZMoGnrT3hpH/Px8qRcNqwZuej7YSpcyql7rRkHQ5Y/oc19H5GQvpdLEQeg9ZPAYi4G9NAvI8QZSVAq/QStDiFEDs5ipB0PBuM0aaYY9YA2gYQABELwWPv0vcC0mOzSpDjnGEIgiMl+TQpkoviX//LP+Pf//n+hrmvu7+8nsdAwIeD5UswEFze4PFUkSmK0RjiN1gOCKMAYhg7vB8CDtwsnLxX+k2ubX9ZaXJjt02QcNxmDnKxpiqKgmcam42AW1KKu64V3N2+4sSt/Ut7PCHpVVRyPUTRa1/XE/6uWQmEWEUkpPrHDmhuemSIghIicLT+SJFEcmqYpt7e3hBARqc001o5oVbGkE87XMg719HMFQnqkCgtXcb43M4fzY4HTvD67rsNbhwuxebQhWqsl6VNzNyN3cwE/T0OMcdNkIse7pwZuLp5mZXtbT57aSVx/eZ6z21/QjA0/3H2Lw3G9vQSe1sb8HLVdTZJM71c9WYHN3NGYQrn7xNrrSXiTEXDTJMfhnSfLCsoqxznNF19d07Y19483rPdn/NE/+w1/89d/hdE1m/yMu7vo/X081mRpzfnFlro+LpGoTXPi/f078jzjbJsjsHy4eUQJyKst9ambmqJiuja5OIHMhdLshnB/f788l5t1sTRMZVnG5iVLF1QzhLDYes3c2v1+z/Pnz5d1PK/DKJq6jdOismCzjTzLVbX9hLc8388XL14se5WUEoFa1vvz58+Xa5wLp7nhnX/OjMjNlmJn57uFo7jb7aIe5Nh8sk9KKdnu1oszx8zRLafY2r7rKPN8Ur/7he8LUFUlox3ROu4Rcc17ul4vqGtZlpzqA4HIkYz3NjYteb5f7uF/75wxp5zGgiY+L7vdjvv7+wkVFeR5On3Pk/Zjfl7mZ6UoCj7c3bLb7Rb0FqIVZ11H14KqqiaR44yAg9axAdxsNhyPx+X+rFYrjsf75Vkaxwh0NE292JzODf3pdFqajvn3zghwCGHhDntnFmHgXHRqHT3xP25ehqH/pKjvuo4sqZc14b2P93sKZZotW4dhoGuemiLvPZ999hlJkvDTTz9wPB75/PPPl7UTKUKOpq159/ZV1AA9v44FpoIklThnaZpuaUTmPSDLUrQep31QxgAuAWUZ7fD6PoZfaTNE33sB1mnuH255ON3Gqc5GcDjeLY3T2dkZXgSyMsH4kYfHG8zYEIKgqQ9UeUHTPlA34HwTm+GqYFXlSOEJTmONIcvl8tyMY4d1GmtXKBW538Wqon3/bhFjDkNc6+v1lq++/CW73Y4yPyMrE/7bd2u+++lb7g83dH6Y1ly8t+8/fMCP0+Rdxr9FmVFmGc579NAjvKdIFIMbOd/uuL485/nFFeflmvPLa5qhwUjHT3dv6McBlfhYhDtH42qCcxhpCT7QdfegU+7NLZtpXQI0j7HJVFVKUa5oTi3kjlc3P6CMQypHczzw/Q8tWoycXV1GiktRcDoc+eF33zL2A4eHD5ydXaDShLyIU4dnz664Upd89/23WDtw+fKa23cPSAmfff6CLEvJsoTH2wPOO87O9xwODzFnIRM4G0FDJcOyf/0+rz+QInmu+C3aDDgdUAmAZ06AE0IQkHjv6Ptu6oATDs0d/VQAz4VIKN0nG3IIMRREKhj0SNPUGBeLL2ueEIPZb3JGND6mUxyPx+XnfezxOKOAM4oAfFIQR/sesQiUllGfnC1rnhCIJFV45/F+Ltgm78SPisMZkZ6va37No9B5U47IW/LJmPfj742bnmFTZouv6owozF8TBRrxvVkTiy2RFrjgCcYtwsPZBmiOzo4XF693/hpjDFkSHQ2UCIvVjNcj3llEsITgSJTChOjXG5ydih5BcGEZC873RE3jaaU+9Qb+2LIJWNT1H6ud1+v1YlnWdd3EG3/yb/0YgZ95fzOCGaMy06WYnteAEE9WPjMaPX8m8+fzMdo00wxmIc0sRpuLxo8LyKff+yS2mj/nef1+vP6GYfwn3CuhnsRYiqlokfyT739yT4j32ehxEmHN6nWFknEkn2dPQqMZhcPH6yqLEqHifcyLNT2WwXUcm1va7oH16uVyvRCdH1QikNJzOD5OgqV0ue/z6H9GKz+mGcwolvMRyY9c/4y+qwFHkoI3Ef051g/IIuPcC/pxwNlheT6bpllG1fO1zeu3aRpCakAY3r8/0DY1P33/O7JUcX7tqao1u+1+KdScDQvf9GP0H1j80eP4vPgEpbXW4qZ1t16v49qwYXGemO/DPAafJxXztc9TsdxZqvVqQfRnl4R5zcwj6lmsF0L09Z6dEOZCa/7587qbi7e5OZvX4SxSm2ktM21jXvezq0SSJJGXORWLM+JoTLSEkx81qvN1zZO5eVQ6I6BzQWesRgxiev9xz7m7u+PLL79cCmKl1EIvmYuseb/8eE+daRfz3jE3SbNn+UyLmT2BZ4R6LiSHYYge/hNqPVMr5md2bijjfdLLPZ6pAN4zATr5cs1N09B1Hfv9nsPhMNm8HRbQZV5Xfd8vzklzwXw8HpdGaha9rVfl8pnO+8w8NZinT1mWMehYJM+Uqvn3zOt6Plu+/PLLuHfZuLetVivEpCuaxYCzD/fXX3/NP/zDPxBC4Je//OVyLs3P2jzVODzcM07UkNnzuh/75XcPQ3Sryou4F1vnJ76vxfmA97M4zSJE8cleOq+tujkiFzDJT1PYlFNbx7M6S3A4xrEnEbBeb7FaY6QgSeKeUzcnTqcDXZ9ynq+wxqDHyPeOibbxmvu+B+FJ0wQmIZrU+pN92nqBFIGuHTnbCawJfDjeUa4qlKxIky1VEQjoKH4bolVjEhKcjsl0QcX7niYpZno259pm7AeCioLD0+nAjz/8Dt2OvP7wAZFKmrFFZAlOQ5YqhAIhJdbYSGUoM4QIDF3LSEBb0CZhFeL52JjYEHtj4rTSjdw3j2ChcJGaIlKJE5770wOtHQhJxb/49a+5vLxkv99z4ohHI1NJkIKbuxuEUJxfnqHyCDB4Z/nVl19xOh2omyPbXclmuyKgeHiMDeVqVbLbbaZGdFgoLx+fzb/P6w+kSHYM+pFh6KibiCooKvAa6wZ8CAQh6NsTp6HHEShMgfRQtw15ntKPDfVkKt6vr6dx3GbqcATbTTx8fvzxx8nJ4hlNfTMVsQXt0HKo49h99BfIUqCdxraO5KhYr+OmeTw+PVRZkpNlBcf2gDcR+Wtc/RG1wU4cTbdsSItVj1IkWUbT1QQ8dRsVtfPmXFX3ceQ7NQDzxhoVtQbvJ2sgG1GbeeQ+b/7xgXxShhdZPhH7HQjD4+keqaCsLpCJQEhwkw/laCLFQCYimsmLlDTLkCJ21XpoyYuKsizjCLnIItqM5XB4YNSBzfmePM/57pvf0TY9f/TLX/LZxWeoRNAPJ7yfiuKyoG/tJJQKKCEQPqLbDgg+WnbhBcYJmLmwCKSLJJ1kPlC9ZlXtCMYj05Siip/5dht9FvOyiIpxa9ivdnT1CUWgyqOC2SdPh19EqKOf76zaPR1iaEu8twmbTRz3onsGHUdnMlGMJgo10zyjOTXTuC1a7Dhn6O1AITJMG+kGiUxxVlPkJX3XLPzvwYxkRYqUsQA1Y4+aCthh6BDBURUlu/PPIrVGTV6pznBxtY/isIkOIqVEyYj6Nk1HmhTIrEBgFoso7wAUdROFMrvdDgHYwbI7PyPrR3569SPr9Zbt5jwKTA5uWmdQN48Yo6lWsbBrhtjc6tEgfUolC7zoeHd6y1+9/St+vT4hVUaabTk1LWApqk300BweGc3Abl9RHF4gSg1KU6ZrEqsgM0iRoI2l6x6pVgpERIyLokLKBOcCSbKmyR754d03KCUYTxo5lKRyxc+/+68M/o7j0PNV8muef/USTEC4QFnmtKaGFGQAZy1lldB1mrIs+PH1e9q25bsfogdzkb/i3/7bf0dZrNlsdpyfn3Pz/i5yBH0UtH1cVCgVC0EhFXmVYppxEhxnlHlCM5wQZAiZUmQJg44hCNbGwncYR9I8I8+LqYHQXF7H1M/H0x3/+N/+nj/903+OaSKH9WQ0Z2e76cDsMMZwOj455+R5StOcCM4y9PWEKlsuzrc8Hh+oVgkPj+8jXUfXWPP0vXNhGakmCd4ZNusCcNSnB1QSi/t+CBTlZBE3Wbb1bcNmVU3o6ECSxsTSvjuy2+XIaXDUNCeGvidPdghiqEix29FP/GQ99FRFzqmOTgvFSnJ28ZKm6yP/UwbSPCHL4v5a1zUuzAK8gNYDx6N74vWKOLrvhpZileGcpq5btnLL3UNLDMKpuLiIIrafX98ghGC325FnOf040jSHCUwBISTv3rxeXEG8jUXzqT+xKirMGNftbrPl/YcbiqKg76MA8WP7ttkG9ObmhiQplgnkXPRt1jucjQ3T2f4CaxxlkVHkk3e0hHHokCJwfh5RdZVMazGY6cwNFFlGksBmc02WZfz00w+cX+zjlMtNATU2NjqZyhbu81y0HY73JCqi7QKFm2h7RbnCeTi/vMI5w1/9zX9hvV6zzeKeVxUJzmRL0952DUJ6Apb1ZoMUEbAyPp6HQ9dy7FoSlVJVa0Ci0hQVesbhCCJgbI9nhbEdaSaRMuF4OPHy5UtkZTjUdzx2DUlRkiQFVb7n/vYNWZbxi198RXO03Lfv6GyOkQ0vr57hbEtb3+EljG2gGzuO707cbSsu9hesVElR5WzyFZlQ9GbA9AMqCXS9wZiR++Mj7tEvHtBmHNH5Du0C9V3D4cNvkSLh/Pk1l+fP2BcX/IvP1uy2BaEsuKsf+D//7/8DlEeklp3YLNQrYxzdXYNxlmq7xipPO7SMaIIN0Gj6rubdT6/oTx2dzPiT3/wChMONA4mHXCUMnV2afZUI/vjXX/L82Wf8+P0tb96+QqFpxo7RG4KAfhzJipwylGirscpx0Ae8AzXAbrVGphJnHY0e+NAcWZVbxvZLkiRhf/WM1nke3AfywvDdw/ecDjWrouSlPme73XI4vKNpGv6mEDSPUWD7d/9wpCojN/3+9kCe5xxOUUtwqk+4vkalKcc61ojr3fb3rk//IIpk7wN1fWQYBvqhxxgNQaJtpGBYwtJtOucw3mEGQyrUYp8zc3OFCLhg8dbh24C25aSal4u38vy1dRtHa+lEX5jFB97lCBsJ374PlHlFksSNee7aQwh0NnaIEkWZTYfVlC8+jyEjX3i1oIszArYqS1SakuYJPjhG8zQunFHPj834vVcUZRxpWOsni5aEfoiE9dkhwzlDtM1xdKMmT1KUkjhn0MZCoum6yH3O8gTnzIL+zqjp3PnPG5+UASkEaSJjYTshSF3XMXzkhfvu3TvSVC2I7YyGzM4b0bJvRlMMxg5I77BaI8Xkq+ot4WP0W8Z7Fj5CkedD2ThLgkRKD/LJR9UajxlHhIybbZKPy7hxvtaZWzcMAx8+fIjq8nWx3P/ZbkwItRxQMxpTFAVtMyClIDCj9E80kJnrJ6VEJQnIgAsBELHTn97HarWautuBLM9RSRJtjoYB6xz789knXBCISMS6Wk3c344iS9DW8PDwEFGJyR3AE+jbZqEhzFSbmX7R9yMhj43FMEavSuufEGdj4nvqu8hVDz5yYmfUTWuNdZpU5NEtxWis1Wg9TtzYHKX80+dhPVUeC2SjFGKeBghPkmcUZYkLkZcuU4kOGpkInLE4HOlKkFUl3TAQ/ECWBNS6wFuJCpK8qGi7movz/YR+xufDOQcB2v6eU3NDnpWIkMSgBzvgvI7PzeCwweG9IxAIziJHiU1iISNDRNSZxtUzD7OqKs7OYkhRWayXPWqmT8XiM8MHMyGhA1Im07/NwmGf3QskYplKzOto/vyEfEpP/JhylKbpZO9oyYs4Fr95/T15WZCkKYMeSbJ0QU2998v+NbsoCBEFQKvViqEbF1HfjGzudruFTjE/18WE3v33gRsfo/Azev7x+psnaW19WiYB888ddc+oYVVmC8e9zJ58pa+uriIS5ONzPDsZlGW52Hcte4Oxk7PPbP3WMYw9u+3sxx05uCEE6uOwIOcQJylMNpg+OMpqhfdxYjXf/zxPSVO1BGTs9/v4HiZ60xy+MYs0nXPUx4ZkjE2LVE8JfrExKBaq14zWzpOj+PdqoZ18PDWY6Rcfo2Mzrcu5yIkX+GXtzNOz9Xq9aDGaNlILO6kWkGVG3ayvsTafxIT95NSSL59zfO4HrBun+5I/uWggl0CJ+DtjSEyqU16+fEkIDv1DDOEqRbFMBhb6SNeiPqLA9X2PSgTb3XpChUN0i9AO7wJ5Ht0MhEywOk6G0izHuJRh7MiTiiAEHgHKo+2AQhCcxzkfBcnW09rjlPxpabuGpjkx6jaKBp0nCQnBeY7NgeAFRZ6TyoxEZdMZOtH08pIyyxn17NXNFKQyMAx6ymp4om1CFK06LFmIKDDesSrXnG33SBTBe4q0QOQFpY0ou3YjwnuMt1PgR5zWFiIncXl0n5noHXgQPgobCRJrPWdnF3z+7DN+9auvsG6gvK0gCLTv+f7wzTQ9hCzkyCSnXO/4Z390hkgUh+Mdd81bxnFkNBo3Te2TiT5jR4MMIFEYE6csiQ1460i0RgRYrXLaocZaT68HkjJjvB24vb3lbL1n7Hp0P5BN9rqz+K5tm2lfyUD4aSoWw2dCcJxOCq2LuI+FgJtqFS9YJju/z+sPoki2zvD6zc9oPS4E/Kaoo8WKtRjvIv8VgQ4BbQ1t3bJf7bg6v+TNm9fxg5STX6iJgRyMkjXRNsr4hMH0oKIQSbuerIjddds3yxgsSRLKao+2A4f2kX15zna/QkgJXrA+23B+fh5HqDYAEuEFq7KiyEv0OCyHXkzdOpKmcew/j+pCiNZL5ari3c1bfAhcXF1FrvA4Po1nE8FmveH9+/dxtF3FA6MdGnbFBpKATEEJhfF2UVnXdU3btWS5RIhAlRRYaxh0z+E28p/KIsP7QNP2C9/3qQs1cdF5g0zlcvgXmWJsNAqPMNECRypASnrdM5iB9e4cGyyH+3pCsEs2mw3v3r3jrNrgg6XtDkT/w55MRjsiT2werLHoIXLREbODhiUgFlcNTyBJFEIqRBL/pFmO9VFRX5VrvHjynoSnJCiIyvGhG9HO0o0DQQqqzRqPW8Qg89h6PrTmIuHt27dxLPlwZLtbMyuk+76nqMplvJllWRREDWYqzGOMqTGGkEgONqbVtW1LW3f0Oo6Bz8/niPDAz69fRcrHtOkaM8bGzcYmyPmozreu5uzsDKFAKUGWpkgVQHlWU0ytTGMqUbwXCUJq9vsNTc0yTi/LMkZ7DnED+Xj07LzBuxS9j2hNUWRRfBIGklSgtWC7i527Nk80oLLM2WxW1Nkef+i47x8RIqE3HY/jI6nTpMPAqii5uN7yd999Q5qn7M5yTsd7dH1kLDSpK1kpQZ5pGH+ibp+xXT9HWM9+d8mpTtBm5HQ6UZUrum4u/g3fv/krXn34e9KkIvcX/MnzP8PYE0UV2KcZj73G+CMaR6oybHA4Y9gUmzhmnorkvu1omlh0XVxckSQJ5+eXkYeu49RhptucTie8AynzibozCV+tBjzD2JOkFc5rxnGiCAFd30yj7YCxI8omKBWLZx80zjq6YxRm7XY7slyxWhfkeTo1RSPr7ZbVZkOxqtjsd/EZmlLC4h892UeWSOlJU8WH25vYPKsqIrEfUZGMm+PGI+f06uqKx/uYVjgXanMh1LbNkrB2cXExORjcLcWx1rGIW63Lj0b3jqLMGMZs4uZ2GEKk2g1Ph1ndTGFMJhZ8dRNRy7o5IJJ15POu9+jRgVBo0+K84cOH99zf33J2dkZVrhZQ5dWrHwC4OD8DoQjB0vXRk7XvxkVMLqfUNyGijVzkeQ90/ZGzswuM1fRDtwily6qgmcb1zlvspLdBOFQCo+4mcZZjGDuGrmO73hB84HB8QCm1BF8JEbBWL9qEeU+6vr6mbftJyzNOnO4cozsIsbjOUsmL55fLnhTpXP0k1N7TtvViabfb7Tg9PgIB79VCPfMhWimencWvD8GRpAKlYlLual3w+PiIcBrnpuS7xDP0nqGPepYXz6/o+4H69ECa5FSrAiENAcnnXzyP8fJD5FnH5L5IOey6joBnv4+Cx/v7W5r6uHhCx7NqnJxljjTtMRbOUoKIFKlKbjB24OHUs3UVUs6NmWc8HOJ9tbHpD0oRpOND13A4HMi7FO06TvURbWqsbvH2jJe//gX77QU+DByPR+yoef7iGafDkf/3b/8vPtxqdlXJ7sUXOGd5vHsAEZs5QiCROWUO10nG3cM91ltWeULIAr6LdnSfff4ZSZLRdyOXZ1eIkPDbv/8teIf4+iWrF3uSINivzrh7/EAgYbPZMgw9bVcjJaw3Bamo8CLaHeZJbOxUKPA24G1AJIo//zf/jsvPf4EPPU175OvnFavVhsEkvPr+Z7IyglXHQ8N//E9/yd///Q98/fWvuLi4RCYpD91NBIbSnKyMdMxT06ICZE6So7ha7TjKqGV4PNY0p5ogoitQvkn563+4Z9SWNw930cnDjaRJwtfPPifxkrHr6boBa+8pioyqKpAqhqGVeUGSKIweaI4nkA7tBm4fTst0XYQIqnliPXDs69+7Pv2DKJJjIRQPfqmSpTCyVmOdZbQGpKBMy8gXDmrqNiUhxO7CB0siYlFo/GwWn+KEQftAXYeFs/ykJn8qjhek18XUr5nHIqqA8Rar7WJMXuoKVAxSkFKSpwWegA0WF2IRp20cP0T+7oToJQnJxA8qimpBS92ELvfDsPDYHh4eUElCEB7jpvtgIq9GJtGpwLiI4AkR/Ubn9JluaLHeEEyIPqpK4K3FOB0biSJlHAfGcSBLJAg/fQ4zL8/i3BNPMQSP1o5EjRhnIFEEGRAqHu6nJvK1N7st5apaPFSVUmy3W9Ikh/NzAm7qojtCcIy6RaZZHPOHgFICpyfLu4lbGoKbuvMndApm3rRCWosPAjf52gaZL3zxGYmbkxfndKpxHElkuiQKKqX49ttvObvYL+KnWazmXFhGyjMaMwt1ot3S7Gzi6caBLGR4Ab0eEYnCOEsqYwKRTBT4J07UjLSnKmMt4hRhfx5DX9q2pVqtF+FVWUbv2dOpIclSRFA4q8mLnMTFwAQ3cftDCKR5jieWxUEIkE/2adYZnBlJM4F2BjtOMbkkDKZbxG/axMNDqopoAMkYWeUAACAASURBVO+mLl1Mz6egWCmcg7SIqETT1yiZLijYjHKlSjDbLgbhGe3IcTixqRSKHEfCOMZD0XmDEBG9Oh4PGGcRPuPr59cYHG/f/0hYKc7PPydxgXFCz2WICH5ZFQz9iFIJloZhPGJCh9cebxUq8WQ5FJVA3zdoU3NoPmDDQK4qwhgnCPPaEAGsNox9T1FGs/wZMZsRzEQ5ov2kXxBWg0HIwGaz+iQoAzGtdWdIM/UJ191P3N74c2L0bQgBbaL4bo5fjbxiOJ0OSBkb8Pv7W9IswXrHarMmCKgnnvhqtXuif01WWVkWcD6gtOR0OnA6nbg8i369p9NpeY6vnl0unPD5ey8vL8kncd1qSpJbrVYcm0dkokjzjKzIF/79vB/MTevMrf/EEQKPsYY8T3HGok2HN08c3tnFZ+ZzLmEP3k4UJ4dK1bTGYsNY14+8f/+W4+kRIQP9EB1EVCLR5ulZn11u5mtp2tkaz9O2s8YlTgjzPKXva5wfub+//wT9nKdOs+PLzPue0fa2j44fSiYM/bjscbEZLxkm3vgsiP2YpjfvZzOHHFicE2bBrbOaJJX4ECJS6CaqlnnigM9ezrMN2xxJ/t+L/UIIOO9IkhgjbOw4cX41koRAtGL1QRPwCElMoZVReH91fUHfjTTNCe/jWVGUGcfTCanCxBM1CBEoy3nK1U2WXfGMD4iFHx0/g7irzfdss1nhJs/nME2DENHFyTrHqbb0esS7wLEZYj6BEIQgCAGatiNN4wS2OR5QKmPwjqIqUUrQdC3DOCJVgjfxd56fn3N5fo0Qgf1mz/H4yGa1YVXkXLw5oz7UyznXj462PZDn5SKA994jSNlv1nTdwKmpCTausQSHCBG4KNYbZJaTFjkCKNcrsgTyKkf4QJHnfPHZlwgh6LqG3eoMGSSP97d4b1EETCJZb9dkOIwdQUoyVTC0IzIRpKT040DTtvz88zfc375nvSr54uUXbC+/nHRRku1mg6Tk/n7kWJ/46dX30R5vMOgx8p6RIlJBQ5hqCUmqElJSRJCR8mksMkvJ1xVVWnB2dsZ2tea+i4Lmoirp9Mg6r0hVwtD1BOso84I0UwuYo5Rg1D3BmhiykilQsXZRSiAQBBcppISAEClCSYa+xwW/6K9+n9cfRJHsvUcqTyrU1AmC9j3dWGO8Y7Rm4vEmOKFohxYXHP3Y090M9Dp28EEKBjNAiAWWEIp6iCl3QftFNFJVFQ5Lp/unQ3xOyfKCh/qRh/Y+ioKwaK8RAkYTR0f+Li7ovtNIIXhx/QJtDFII8iSdCqgTc/yikFM6Fw5rLKf2hBCKfkIx8ySn6VoQln6IFiptVxNwWDsutI2bm3pSmV/Q94Zh6OmH6BebpTGRMEkShjEW/zIIxmms7Kf4zTyLRU1TtxONQWHc06hu3uRDCAym5+H4QPASKQqsczx2j5TlCm0Np7bB2QB+joKVHI8Pkwo6juq7po+8qv0ek/i4cQw1UgWMGRnbOMZOlZxs3xwpTwjyMEzhKCr/VLBlDM7G4lmolI1Msd5h9ICSKVhLlsf3kubr5eGK15kg5ZOziBCCX/3xH9G29dJ5zqLMcTTM7hfOuUUdXlVVLPTHfkp468lXkXspFBOyU1I+ryJft44jTTfGkb3wgVTF3zV0I4/9HWmSYoNFW43KFBA4Ho/xIHAGazVFVWG1ZjQaguOz6yvGLm6AaZYhRKRg1F3kLp6Op+jpLQzD4EhShTYd/XDi7v4NJFOowXbLoYnUnr49Ls3EbFmYZ5s4Rt5vaJuefmgYteRwesVmc8Z6teVweuT29o6hj3ZlX375JYOOsavBGIpM4oh0oN4OPIRHjHCcmppMpFRlyll1zmh62oeGi/UFdZD8fPs9p67mYbwmGM/x3ZGvrve8fDkgSOn0kfe3r6nSFefn54tNWpZlDN1bTm2DIMMGi9FH6vY95eqCt+9v+O7VNzRak7GmHddkckWVnlGmK06HI8F5lJAkU3HZ6zruFUgeHw6L4CrqCdZTMfTkLjAMHUpNB32eYidhpvMG66bEMFxELUUsFMexJ+DJ8wrrLXXfM4wjM1K93UVbrmHsydKch4mX9+bNK/I8RSQpzz5/ibOB+4c7sixjszlbxtbzQS1VHNsfT/f0Q402kYI0i9tmi8m3b9+y3W4XYWPXdbx4FoVcs3PHTHvrx26Jbl5t5iCPWdwXEJOt5TiaxVM5Fs6Brj9Ncb8HrBlZrcqpYbcYE9H0u7sPrHd7mjba2c10g3acqHTE2OSyqkCkqARW64yrZ19NhZZcrgM8Dw+PBB8FqbMnsnWGzSYmFCaJ5LvffcNms+H59VfUzYmuO9H1Nf1Qs9s8p6rWUwMxkqaxiL+8POfu7g7wk2vEBj8FS/W6RWWCtFAErSiqksfHe7KsiAVSkS+Fq9YaPVl0znaoc2JsBAIMx+Pjsi/iHG9fvWK1WvH8+XOyJOFkooAvT+Lof7/f42xs7O/v7ymrPDb8TrPf7wEWYejrd6/ph4zdboPzmuPpgXc3b9hut8vab5qGRMRru7i4AByJtJweIw3s6urZBPwcGPsQ3aokGNvTde1ETcgJUwqmDxZvLetqi1Rieb6khPOL3TLJnad8h7anrDLevX9F3TxGyqE0JCql12aKHS8YjgaYI8fjhLmXFhMcQfpoWSYyXnz1x/zmN7+hrk/89V//Nd4ptEnASR77E//Pf/5PlHmBIpnCVdZY3bLdrVivVygB1mp++PFbpIFSJIjgkZwTfKA99ZPoUzE2A92xpddxGqA7zeg83333HVpJtHH8tPmRVbXj5bOX7LcbKATtqSbfrvmz3/xLqnLD9999y7/+479ACMdP199R148MY8udHbB+opKqOJnIVUBVyRQkJPi73/4t4dtvWZeS4DVDPfDhjWO1r/j6sy+4ublB2ozr/SXl1tC2J9rxnrtX71GyIM9i/SSV4tQ2GGtZZwVZFmOlJYo3D/coDzJN+PKP/hlnuz1fnD8jm7zD/9Wv/hUqL/jH1z/z09vXKH1ku91SpSU6aDabDae6pu8bhExQScaoG6x2JE5iXYczFiFA+Nm3P12mBiQWkSismpy2/geMkv8wiuTg6MdY7OnJ/683mnHUC9UCBJ0Z6euB0RpGa6jHGmNjklAiFcM4gA9UWbmMimzwIAVBTwrsROGCpul6PhwOpCpZCtjLs2je//r+R/DRoWJwHcIE6sfjwuE63EVhU5pVVEXJqT/A6REhBM+ur7FW8urmh2jNdlAUasdmvWa33sRD6fHA+/QNxluyKcJSKOjGJ89Z7z0rVggfFe+1rrl/uEVIiVH9gpTWzWRHJ+D1Y7rY9FRVxdX+khAC97c9VVmSCEnr49cLGUiUiui06RfuoPACHzyjASc9d4/vyZMVL672FGnBw+hxYcAC/RBFcGlWxcXY28jN0w6XaNKs5PLyDDNGtf/o7ziNB1KlKIuKMivphkeKokRMcZwW0MZjTCyI03JLdzqRKgFJSjGnUglBhgSpSFTkMKakHLoH9pdXFNUGmShyH6k5q2qDRKH1QN/V5EUZPTGTMvIvxwaZK5RI6PuOru9AeHQXx8zX1zGe/Hh8mPx6/cLZnIMhRtvTnR4YdU++22FHTePsUpSMRpMVOdZF3qfMBCoTnA6PNMby/Pqavj0RnGG/3dLanr5pSXpNIhV+bPFFwaF5z9i3bMoNw+nE6GLzN3Y11s+WgZ77+jRx8A2OwMpvWW8qdmdb7l+9pzYnDu33pGnK6zoKWhKVc3i4wxmPUimpyqjHHevVnqLMSHJFHY784+9+jk1nDmf2GvGY8vNPbzidGrzTZHfwd289m32kLORigyOQuag1UPmAMZIb3YGTVCLjrF5zcZ6TpZLXd7dkXYYVnhGJR3Fz8w6VCL78k8+4zCTadWTJhnf3P/H9zX8mWUnUYY0UGef7SzKV8KH7BuMOZMCoBcZ6fu5e8+7NDXX/SGca8iLFyo6THlGmZpQ9ptyiE82H+3dcX16iJAx9w+Xnf0rXNBzrE0PfcX62Yb3OUChev/8h0m7KNVIm7DeXFOs13dhF3vjBUhSQqYRJgI7WjvPNM9Iso+vbSVMQCMJiw8Coo0dzkSccHm9jEXt6YHaoMJNnurWeF1fPoo5AjhyP9wTnON/tkSLh1dsfeH79DPDc3X4gSRIe6/cxcKXMuCwuWQ9rvIjaiLE7RS/SJEVuKqTwaDfgE48sUtr+gcejXkStg+54OLyjHeqp8Nf4EIVcg/WkKsF2PVf7c5wQdN5HakmuaNoDj+/eskpTvBuRiUHiubl7R64iPUOoAhx4NEZ7tGlJ8wKHJySBKkvwIqKtj4f3jLrCB01eFBSV48PDK7IiZ1Xki2tNkWfstpKjveVQR/H16ixynYdesN/vCTogEkmQ4MZHCuWp+0e0bmn7xxh8YM4mQV63uF04u8e6ASEtJPD+7g15HpHlLM949eonvPe8fHGGSsGJmlP3ELm74pKgG+5ubxcAZ7+7oliVDLrn/ZSy9tB0PL+6Js2hrhsKkbO/fElROaoKrq4azGg5v77g/u4DShZY33J7f0T6nOCjQFl6hfIG7wKH2zrS6zYRBBD2AUTK4faOsizZFp6H9x8wzT3Prq4phWTULcPY0x8PmO6EcZqL6wt+8/VveP/+Pb/9m//Efr+P90VK1FmB84DoefEiWgbWjw+c6prz6ytkmnDz/hbtOoq0IHiLD4HjwwHyQEgFv/71r9Fac3d3Rz+05HlGUSq6fqonrEEYi3cSvGLoDH0YQElCJiAXnFzLZremfhhZFxueff0FZV7xx//8T1lXV3idIdyaZxfX/K//5n9CJIq701u+/e1/4e7udUQthaR8F2O307Kguz/x8sUz1knO3ek9Xz5/znBbo+uWd/bHGIk95Ss8vK0pVyvSvODUDYhEcnXxJZ023DZ33LfvyKuc18MrSAIn84wqrVirLdm6IjklfC1/ycvtjud/9ud8/tkzVqsVX37xGXV95Oeff+b89MiPr75hHKOAvFhtCb7Bu3hGhABSOXLgfLcjlYpSRT3At//1v/Cv/8X/TP7P/90kgpbUMvDD6+/4j3/7H6BMcAFOemSVJlRJSp6VEEaCHbEIxjFQFAk2MzT1QJmUDF3PIDNc6uidYVs+R7WO96/eU+xyfv3rP+ZFeYn3lm+++TvqpqHpaiSCbVbw2fmziCcYaIcTbjAY7QFJmikkCiUVYnYt0z3DYWRTbVirPa0daKYpzu/z+oMokuHJ4P5jy6pkJpf7+H9+QhLhKUJ5+cNku8XTqMg7h/MOgiBLngI54Mk+a37N4/VZIJDIiCwfQuQtmX5cqBqz2MYHRaqi1YseDMKHxb7o8fERG6ax7H6PShJ6HY3GgwA9HYZt22JcjCA1Po6LvJ+vK0ZxSgWZjTws5KfvHSY+o3zi4M7jP5UmeOtQUzy3DGB9vK9uIq4nSQJe/ZN7GkJAprHbTFP1FDHrPdZovGDpUBcLu4+8dWduZtu2k7dwwSJVn3/XTH1IEhIhF0Fl+MgyDZ4EQLNI6u4uchytMSgpJuvAETkhcfNa6tsO7x1ZkSOSSSiWpSRZuvgdV1WFsT3WanwQKBUFnv3QRmqPDRRljjbxocrymOKUKElRxoK96yOaJpMnmz4m7pPWwzSlCLRtzW63I01y8qwk+MDp2GC0i4IDPdCPHYIoPpVJhg8dw2hIpMcGPnoG4vs01uJxDHpKHwuRR9xNiB6SZdIicocNA6aPHuTWziPm6CIipcfg0XpckCnnDM1QR+qSNyR2njREuog10WpKimzhMHsH1huafsThUElGlXqMc1jtEFLhbUAmKcI7QOACGOk41gdkIiYz/0hhklNBiFdRFd109LsOHaJFXG9aOt3jvaVKBYkKdF2LljCM3bKeQ2AZVc9C0nmUHderwvaWwQ8UacHg4lTneIzpcKusZOx7xn5AkoIPOO2wQWOnvUXbEVN7PLAudwx9QOsenAVrgBQfLMFO4TSJpOtbMpdhbfTzjZ9rjzQea+d0zQTvLUJ4wOF9wLmAs4I0ebIyy/IMYzUxgSssYSExmXSmfEiUEpRJjpRM9I2YGhaDUzLSVEUbR+Epp6IyUYI8UQR8fF68XWhxcxjIEwXiiZ6ENyBAEjmkehwZvGHUHUIl2NmCTwSSpJjQbhd//rQVWjuni3p6PTLqHjnpEZy3GG2n+zd7vmuYhInjRH2DOA2USZyYdEMbQxfCFFLk/cKnztINkRvrSBIZ32ewOO8wzizUBxjohxqVBIx9Soiz1uNDwIZ477qhxfvIGxYioE18xsZ+IDiP1QYlZWyGcZFKN1GzFJI5US0KnuP79wk8PN4x9gOPj48RICrOuL6+Js8dRSnI0oDV+aTHCFTV5L3uffTP1SNWR4qhYprkKgXe4SZB5UxFmS0LrTU4ZzmdIj84zRKCKCY7tCZSH48J2tmFeqa6dpnkidZM9J1oYVgmOXfvx8Ufviqjt3kpsmgbN4kD21pivVmoan3fc3NzQ1FmWGsWCkqSJKSTL/YTVS/SmIKcpinTPj1OMexCSda7NdvVlqLIOBweqJsTz5494+rqgl999iu8gt2+YuweOd7f0naPiAB90+KbhsRo3DhG/neSP0W7lzbaADpL8A5jzTKp3O3Po+e+LJEi4Re/+BUmQP7uJ7o3LVIFpBJRSIqnGXrqboBjQqoUZ/srynJFtVkTguN4fGQOY+uHjqap4xmYZVH4Z+K+IYRCTpTUapuRy6gRKLOcTRl1CYPfkuclaZIyjg0BSb4qKPOCIi1xEmRIIBGkSUxfFcGRp4oMRQgigjQh7gNOGlrt4XBPoTKyJENJydXVBY/NI056Xly+oNptWFPgg2Ucv8I5zah7NtmKXCURSE0lLy6f82Y0jDraCM+vMs2QaRIBxcmK7vn1Zzy7uEQmGYPR3Dan/59K9J++/iCK5PnAmoskay1BxbGIEhB0fICGrsNNDhLjlFITcIu4xhiDCKBV9ATsx2HiYwrCpJIeJ44fMD0sDiHjCO50igr+zrYUaR4jHMfoz7jKKrI0IwiHSgXBOJq+IQRHKhVMAX9BRVrD4KK63QlDtkoRaSB4S7HJMT6O5YSC1+9e0bYtaZFijV+S32KRWNK0hxjVOB1KLniw5ile1sUiMy2jfyreIxMIwjGMkZ6RIFFJPgVzRF62dwbnJXhHMnEDZ3X4wvs1GoJlSEZ4zFAyoRmOeAJijBQElaYxo3408WEWFh8Mx+aIEoIsVVSrlLKC+8cjxnbIJMVYH+MwCfR9h/BPAShOEF0GQmBVrfh89yVZIherHCHDdFCMlGn0XO2a46Lo7vs2FmBKTgV0vKYiX1OWFSrZY5xlGDtKr7BGIlXGqYn3S5sYCYsMFEUsXmaV/OwFvF4X9H23bMxIR6d7QnAMpsMcBhCeqjrDh5S3b99OotAEZ54403OTkPqBu/s3uClo5O3dCe2iijoUJQpB17Y4adG2QZuOrq+x2KjCbltcCCRZnEIMQ0dWFlPymUUmihAO+M5zamvaLiJGo47uGtGRIjoCGNugVALBI4MkEYJ2aDg28edkWUaS5lgXEyzbRpMk8bDcqBWd9hhr4/+PFjF6Dm1HNw5cXD5juz0HKRB5ThYCQzfQ2Uib2oQOGzzbqz1OghlHEpWxLhVmGqnf37Q0zW8J1Ya8WPGu+ZGDPVCikKsdWRpwomUcR+4fPgASiDzqNFXR0N9pjHOoNEeKDIj+tKPRDNbjksDZNqLeWMWL85f84os/4e7mhkRFnYGcuMpWG/pw4tTfR84mCq0tN/cxbUsET55ZshTa8UiqFJI5Dayg048MNtKNnIsexyJxuJBgJpW+EJLNaouQNcN4XHjRQ++5u3sghMDZ/oLd7oymeeDs/HKySzphvebsfMurn39Gaz0hypYsT3h8fGTUk+Xg2HLsH/DhnIvtnq5twUjSzJMpxaZUlEXB4/HAz+/fUlVVHM/LkdF0GGeQykQnDqs5nqJeom96xonm8XiMTVWxTqNQuI2R5SEELtaXOF8y6j46pSi57POjnlP5kmhvNTSITJEKG6Orx2FBXVWmsMKQpgnt0DLoDpVJQhK4q2/Jdb4UZOM40oxtpEkFePM+hmJc7zOsjs3Zdh15xT+9/l0sjEXcnxMkejjisoAZ3OKHmyQJd/0DwyTgDiJ6SyuRoVJLojLaLobJXFQC00F/io1Y0B16jGlps/Zht9txfP0QeeR5/v9R9x49lmRpmt5zhMkrXISHjsiszprq7GFNdxE9sxjMggC54e/kf+CeBAYgQDTJavRMia7OShnKw9VVpo7k4rN7I2rQBGpZdCCRkRHu6R7Xrh37xPs+L1MQZncwieQDVgtLeRwGgpv4+3//7zj0nn/55h2r9YJ6+ZrVWopYayq++PIF3WHiX37/O7aHOwnA0FDpiv0cBGSNGD69609SlL6TCWOajaS32wdKY3n27BlZKzxSxJuypHcTH27lPfLs1ROhqFhpWt5+/xObzYblck3Tigb++uYDzgVsU9GsliyWS8JevCtPnz6Wc8lN3Dxc83B3xx8RBv/24YFxqhjHgYwHPoVuxZyISpG1xtiS0oBPUWQGZDabB5bzhtcHx8eHW/Zjx+3uIz/9cEtdrfif/sf/mSdPnrAOd0QdaK8KNo++Yth6hngvg6SmZPKeMI4Y4GGzIVQNpMh2v+fq7BwKQzcMZDIuR5yPLM4bfv7zr1ktLmnLO2xV8eXfvCYkuHzxkonIu+s3dO6OoDz+sEMnGDYTm61MVpfnF7x6+QW6LOj7A13X8eH6PWdnK87P17zdfJRrW7aURc3V5RMKLNbKgGi5XENWaJO5uf7I/f091+8/0rYtX/3iS8YpsNtv6Lo9RWkpoqNUhnVzwabbUljxeMTgMdZSFHKPGsT02487YrZUrWX5vGY4DMToqNqGRX1O6gP9sOV+2vIw7PgiveRxrvj+zU9oo/jZF6+5uX2Hvx9QTvxW26GnrCtefvma8/NztrtMCH7WsEda06CUxsfI0Hta2/BoeUWrVyhlefX6r/h60QL/y59Vn/5FFMl8hjSCOVpXC1EhKU660SMuKKR4wgYdHcjHr8sxMcxs0hACWSmUkWn0f4smygpyVmgtk76YgxRhKhNJWMSwYK1GF1p0ogqyziISD1JY9tPIomxPuuaYA1nJNGkKiW7oiClAknS0MP9aMaOJ/EhSEWuLUyZ9yoEQHcl7uu6AT37+M3F0Zi0TXJ8EiZSjxkdPIpFUIuTAYTgQnacqSlyoBK2HNBOf1r0OVXwypn3SCEKep7Qqa4YgjvrRDZjCkpMi5nhi737+tUctq1JKojXrhm7cMQydaGe1IkTm1/qokzzqkNNc0IkjXxlN1dSMhz2bzeZPJsxZi0EgKwmZSUS0kfeN8xPr9gxUpBsfqFRLzNI4KS3mhykMTKGfJ/QlhznyXArjQN97aiNmnSOMXKZlJd3YgQJbSbGbosSIyjQ3oGd03TgdCNHiw0C7OMOHgcmLtrkoDUqLri/lkX7YUNWWpAy3u3tyrrDakNNACpHDVqJhfejpXcfQO0JSoIR6kRUUtSCivHcsikgaBDBvomGaxtkUOEBSs67PALJdkYmqAlN+2qxgWLSSUDW5iTiKXlFQdkrWmcg9aq1FFYrd6GVqYjJG8CdknWmalhfPv2C5XLPfHwh2fhMWiSklhjhxvtAQs5hMC0EOivvQ0HcT+62Yeso0crP5QNOsGMIgk5bo8EGKJR86QphIyaFVQcoZrYX1eQwLkvNAkVImJaEsmNKgypKsMi5PeAKPL1oW5wtUKUZFnxRuHEFrfJTzpA/7UzRv3azIKnK/v6ONNevlAq3AB2m6KSx1VczGKEeIkRyymBajTFibopz/3M8sdA2qQU4NR4gTOkRCVPTDdsb2zWa3lDAX55SFwRSaEDyT68RsFiPapNlEtufQbWcjG2QCzneE2IBeEOIgBBldgYX9w72YjEvoxwOmUITUEhInU5+2Gee9xOrO542ap5bD7P/ouj1BHXXKCeflbBnGAygx9zoviWLZu9mLYMnZkpIhqHwyAYckJrkwhzKREllbdNbkEBnDiEuODKQo00fVyySyLEumMDH5iZxnDFcSvfLQ7yGLTCynhCKyH3eolCkLQ/HZEKcorBjGyJTz1m4felL2RCCkRFSRHCObzS3WligdCHHgYXsv2zydsaWEN/Tjge1+ewrQMIWCSRp0PRpG79hut+RCs2gaFJamLSms4tDd8u233xBC4P3NG87Ol7SLHU8fi1xsHDrOz1e0ixJdztc8yJbAa4XLopkvnRjcXA4ElUgGgkpEnXHRUdkKOwdNTWGirGoW1jC6gUhEa8Xbj+948uQJy4sVXdcJ4jWM8txVEuy13e04Ozubn9eCkWzaisWy4Wbfc3t7S06BqipPG4pjbHdd17x69YrRj+LPGQaUyjIYiV4qA1uijAVjqApLGCUF0BafUnJ9iihgc7hnPxiKnDkcHGXRnBjVbvqRKfQEdY4bHdPgGPqeoqkpmhqswe06kpciuDEFmsx+v+esXGLLkoosLPtRUgYXK8H6jUZQqyRwbsKnhM5wsbrAjQO7uwdp6vog8tBS6hKjPuEWD4cDCyWG1BDcKSn06uocN24hR1btghfPXsMY0VpM9cvFmu12j6lgvT5ns9mx2ezox4nqTc3Vo+cEL/ST84sVLgbK0vLk6pk0cSjMjKbDy7ZOWP2CGtU2URT6mHow02s8h/7Au4/v8AdP+jgy2Mx+t+PDT28Z77b88ftvhWveKCHLGE2cE1+lhnHs93uoPvmpPm3UNc4Fhmmi70aKquTm5o67eIstK3RZ8uz/b5zk4yT5aMxKKcH83yHLCvnzpJzjqitnebCklAhpTt5C1rRFYTGFoZ9GhJyRMLP+2LmZ6WrtScD9uWSAkEnZga2JOTL1E947SicO23EcJfWpbkhRjDaVLbBZkzQkIspqQhYqxn7YEhBNsA6KkALDXsJDLZa9ZwAAIABJREFUsobFStBhdVmdfr7dbkeeDQyHw46sxc2elRgfRtefGoWiKFDhU5qWUgofJyYyMQRiqmHnUCljjxHOViZnITpI+k+K5ONH14+EGb22i1IAjt5Rz45qnyKeCRX0ya2+3d4LRqwQPvP2cEc/WB62WSDlSqNzJDgN83UXw8nMaM6gTXFqch42G+4fHug2dxRFMRvm8szjVQzugMLgfCb2ibZdz9gkSW/0fkLZSGBie3jAO81yuaBsCupo2XbvcKkh+paiLkgpMjjPNAlK58n6MYtlTYjTaerbD3tcnk64vlevXnFZrbm5Ddze3nDoduRDnFPHqhOfdJz2ON9Rly27g0w6QcxH+91H9t2W7RDJWrHdb0QDbyxNUULKJB8YxxYXe6Yw0TvPdtxTWdEcK6UYeyk8h2mgc/coa1iuxQTUTzuMUhBLShqsMZRFQ06alCSgpigNzKSNsRswBjaHnmF7zTR5xslTVQ0XjySw52x9iS2kcTnSYlQpqVXr8zOKakmMGW97nj15yd/+21/x8eM93/72R4qzmnXb8HR1RlcWfH+z45C2pJypY6Y0Uqwu6hXBJ7758D13d/c8vnzM8qLh5voD1t4y+pHgFTEP9NMWrSxGyz2sdCKGoyyhoiiFsnFibkdNUhY/ypYmZzA2MJlEHBSlLZhUx/fXv+PbH/8rTS1NjRsidVHTdxN913H1dMkU9kzB0yqPUobqbM3AyNh3qJlwEH1g0IaL8/UsDbAc+v2J8ZlnykuISwiaaXKzuVjR2S16taK0mrH3bB/2rBZrnj+/YL/rGIYDm01HWyx49/ZHPt5cU6+XmKKkHwbapSElxc3tG3LO7PrtqVisnZkb/APDpOkHRT9uacqK9zvRGfeMZA0+J9YXNVpHrm9/OjFHc840bfFJ7jafqW2Sxq07bLF1hbKeu7vN3JSBLcTo2vUPhCjs+nHqcXuZWgFkSmKS5iYYoYdM4UAOc0CTUfjJk2OkG/0sa5Nzyc/PEa01tjSnczOmimwzMU4kizBwtSEqTddv2R8eTux6Ywy6EDyX8w5FZlE2LMoGPzju5rTRR48eoYLIXBKZFNW88YTsOrb7CaPnBDsduBvuT2ZynwI4MZx7NeGVIFHvD7foQVb2y/UKYzOLpcWpSMoDqHIuzjUqet6+e4MLmcl7HnZvqaoND/c3hOB489MPvHn7Ha+/+Jlgz7Rnu9uDSuyaFm0hqsiwvxYGvKowpeHgJipTkVsLvTSkq4Vg97rhQJoZy5vDnmHsaBY1Rinud5tTdPboJwY/0S7OefHyZxz2PT+9uWa7G7i4uuDhYUsiUrcSUnP1+JK7uzt++9vfsFg2PH50hVGaED2kzKJpefz4sRTeOfHuvUyeT8h3pUhGgYKoMvQTRVkRs0g91qvzE24vEfHJY5KC4UDWS/bDjuvbG2xVErol15trvn//Wz6+Ken3H8nI9sAjz91l03D2aE1hFKuqIbmJ6Dybg6D2zq4uqeoa7u/o/cQU4Lvv/oW2XfLhzTUKw/34AzFASppFqfnF0+cUi8zH3TVvb38k20RTr3j8+kuasuK8bam0Yv9wz80P3wu+tND02xnJ1xS0qxbfDVhlOdxuiZ08uw7LtZBpfGIzPLBYLVmv17z44rVsSHXFi1c/o+977h8+EHLgxZNHdFPg79SviM7T9/esF5LwuKgbzlZrnHP8/tsfmUaPKSbKOjM6RzUaCrPi43jg99/9lo8fPlJgKdGcFwvaqmY8dHx3c8vm4y3NouZ3v/kNExOPHl0QO0e3GQh+kuHgIdHG5XypZbtRlAata0qlaC8vKXY77jcPTMOWME5cPHrMQ3/Pwl3+2fXpX0SRDJyKtGORJxiR+aD9TG9y/DhOlo9fm2eWqdL6hItJZIZZXxlSRGOwRqPmf4660eMUU3QtCm1AzU5yWbUL9PrzkJCyLFFUovmd0U8hyUQoZJlq5iyaypCkYKoWwtUd9nsGNxCCB9K86landeLnEcWkMBeFEjN9TN06yVLmgrGsylOBeyp0jSbNUPghZQyKhP4ThFBK6TSt//z1PL7GKQViguSGuYieQdxzupsymsEPp5jaY6yysUJZqIxMo6dhwOaMmR3ZKIXkb8wyCi94qqYSisZRB3fEGx3h9ceuUYoxRZiCaHijRFwvlnoG8JuT/lwbRYqyWiULs3oYBrquY7N5wBhNU52jrbhid7sNXddJsE3jT5irY4OUc8YFd4r6BCl0I4kpeNkMpMAwDizn92mM/oQ1In2Kqg4hMAwdbhyIMdAPPRGZCkJAG03OnpQEv2Z1QUjhZPCS6ycylfyZTCUTGX2kNvVcFEZSjihlsVqjsoSEKCXNjXfiHjcqk2c9mbUFRVGRszpFGk+ToH1AwPh1XbFeLwnRn3jRqRDQf13XlHWD9xFVijwgxsz2YcfNzR2vli+oTcHF6oyiLmgO93TDlpwVbbPkGNDSti3BJ6wtKE3JanlBU8v72iXBhgUX0XpunJWEghy50FKsmfk9dGyy/dwgz02l9ySksFDGUVUNdbNEGc2h2wqns9uzbFr5+2SDr1q2u4Og054uqJc1ecjYQmNNwfLRGSYnPr55g4pJQmViJEfPNM1hHBaETSsITABjLcEL6kp+VjmbclIEnwg+kSKkCGVp0Vre08vlkt1uR5gEf5VMT7VaoLVinPoTb/mw28/bhumE1XJu5BgO4f3EOPVM04Ahk8ua4EfZtCFYy7K082bP4edpr4T/VCfj8SmgKcsELQSHzga0xNJnlYkxiQZWrpQYyYya3/8ygVZKgbKknAjRk43F2gaVMylnqqpmVIGQ5GxLPjK6AdDUbSOIy9nAHYlknQkxEKc5hr7QYt4MIl0oCoMOmWkaSXOqnLWWUAViiKQpkiO0umT0ad46iYl3uVyLFC6KtMBEWfsbYySkRoPS+bSxDClDivPzSe5dq/OM9Suo63JOuQtorSjLgqwVRWmZsqffH0hZKAjBeRbWYkyNCpnFcs24lWGKnz0V6/WaGD0frt9R16Uw2CtL9BNTdBTG4LM/fb6prCSphRFVaow1tDPyz5YFVVGyd064wnNk+jFSPRJ5uL8nqzTzj6V5f3z1ghfPv2A4H3h42ONc4HzVUlXSYB1RnSWcgqmOwSxHakycnxF93+MJ1HXNarUiBEc/JKLKhPmZFknknNAxcnl2RSLTjwO2LFmvz9jtH+jHTuRlVpMmiEom1m/evBE5XFhzf1/xww93DA81mh5jE1P09Djquubq6inPr55RVpZWWQ77Lfdv389eBX8KhlHzFiK6yJhG8iEwTnsKbfju2zu8g+XinKvLNWVVsGpX9NOB0sqWoqwKHq3WWFuikdClqRfKUtd1lJVlHAeRY2nHuq0osqI0JfvtHr8/MPQjY9czLFZi3i0qrLZcnC9Znp8zuolpkPAa5xwfP35kcgcW1rIfHDkrmqrGT5amEBLMyxcveP78OW4Yud0O5OwZ43g6x5uipapbXLQcDh2qAG0Vj5aXPLZLzto1l8+ecftwT5xGmnWLM5Hl3AxtzQP77R2qgFKVBBVOqoPP68KH/dGkuMQWFaMLqJSZ3MgiTOy6HQ/b+//PWvS//fjLKJJnZIowj9O8womSFKNFFhFSwgeRR1hlaa0UT8FICk5MEWugLgyN6VEYlCko1y05K5yaUASIgVKBscKOtdZijSLGhLKGrBRLFsI4ngvMrDM+70nZ4kahQPhUUs3GvLKy9P0d/Qi6kv9HMpnRjwxu5PrhJ1SGdbugsoVMS+d1YzjKKnJmquRAEz2eGM0GP7Ide8xk+OLxCxZlS2oyd/c3BJ/oxx5fOIKRr0tJnOQakUuU1qBwBDeSlUz4QoikIGL6Qhv8fAMLbumzfPso+sKQJoZxFl0by9hLoZjI0MHjMw+pZejkwYsGFyWJymlFMRvAmqxwURO05hhQZ2YDmLUWowydd0Bm8AM6g/eJqijBKGKW19TakqJqcP6ApIVlFmclox+pG8XoH5jGDQSLj4Hd/T3LxQVPnz+hO+y4vb1mSlu2uwPVakm9XvH62RlNeYa1BcP4hJvbNb/75h8h3qLzguQ7gnPCZQSuN99zd7jj4vwxT/s1h+6Bt99+I4f2NDEMsta77vfknCjKjC2UFDUDc9CEnZudiC1bEoHJ7WdZhzkZTLLVVFWJKQuZ5o6BTAEqU1clNtd4H1AGqtbORbYU7M5FRpdF3jI0aDsbMGOPiyNGlaiYKFRN9hl0zYvinFxCrBOL8zWBxH6/pdQteSd/r/PVkouLC7pxIqlM2VjqpQVbsvM9MWaGPlCVmdJYqvYxIST+y3/5B3747kf+7pd/zV9//StMTpytZIr/9Vdf8+t//n/44fufcGNGL0ueXF1Q1hX39/csz0qq9oLVhabRFag93g0cHvbc3e9ZtpGljRQlYBValehck9OE0ZqmXkuTOjqSH0FPKJOIPjLFRPSB3e4gCZu1pVi1FIVhCA/kIrG4WnL/bjPLlQoWOWJazcI23PV7FmcXXFy+ZLW+xJQSJz65jkE7tt01RWFom5WgpDoJ0lm0FTHJmjJHJax3p0lmZuimgDZyPbv+gcO4YXRiIsYoxuTQ2hBsxMWAqwJV1Zw2c323xU0dfpDVffSeSonJrL+XEBo39bihF7pQiMS4Y3OQSWgRJhb1HrIlUzENnl23Y7lcUyhNXVXU2vJw2GHKgjHKBFRnQ/Iix5mKSJycyGSUrL3jSoYXWmn8NDLFiWUtkdHjIMmEwTk0cv5PRcIUBdVZS6gtDkhKHoqhMhREghbJTKGFfDN1cfZ3SFqeUorJS4NJSiijICcKbdAqsV401IWkze2nBxyOMLPwrbKUuSYphZvEAV2uLDbVbMYtUwQfHOnuBlLAqczkHWEU2YgpLEqVROdJeKKqsVVN9Ad8mojTxJEBXBYrFuuGfrOHHHn68jG7hWK/P3A3CgFjHKbZYyKSoJBF+revC9ZFRBeKlIxwlKNn3RQU2lDoFc5ADlucKySkqy6ISnHo9ixMScweZTWFrbkoG3RhMTnxMMjWbrVcYkxN9BP7oSdEzRg7uv2WkCPNqsFUhrtuxBeGD/sHyqlDzXzrp8++gm6ijBJ4dHPYkMpIXlg23Y5vvvu9FMtbCRjZjw+kPrJ8tuTl61fsdjsOhwMP2w33mweMjmhrqJsF+x6ybUhakcmk2Qzrxh5V1Dx//ZJlu6TVS7KPFJPjJ/uOn67f88P2A9kmVFHjsycw8L//0/+K/W1JVZ8T00QcDpyriVoVVLlGIfXBeXvG1y//LV9dviarTMiOeOH5sWj58OZ7FsbysN+AUizKlkF3/Nhdz4MXkWxWVUXhhdLVuY774VZY803ibntHUYjHZPXogpwLfEp8/5PQib58/QVfP/3VrP1WWGvY7neCTCyWjMpRmILz1xfc3t6ye/c9g98xxo7LJ/8dL5un2KoUr0hhUUaz+XjLr//x/2TwI+8+/MD1R0ORK0KKvL3/yLMnT3h5+ZiquORsueL14xdMITJNii+fv2DVFnx37bGF5mevXvFk/ZwnT5/TjQPf//gd3/z4W0Z34MFb1mcXLH/2ii9e/IKLXcd3ZcPlo3OapmR/2HK+XNPqhlJV3N5+YH/YojJ0fv9JspnAjZ7N/Q4XE/a2JhHp2IK1qFXkg//IsE/Yu4s/uzz9iyiSZarxSSoQQsCHJMlhVnjCo5vw7pN2+ciz1UbjJ5lkkCMqZUYjq+dCB8qqEP2kQwoqU878W8fBe3KI8zRw1piZgiOsPoUZ3g5EH0ghoZWYqfwU8DpKV4OhG0U+sdAttirx3jE5CUfouh3kTPYTi6bh4uycfphwaWQ/8z5tVeCDYRxnTaEVJ7fogh0pa/ncECXO+sh1nmWdn688p2marUoGdAJjMZKKTI4J5qmyURqt1Cmd7ii3OEY3o0UrrHKmUga0oipXs3FSJtGRzGa349D3ssqfddfS6Y/UpUWVFUVp8YPDpzlMQOkZvl/8K9/7aL6Yp4AmoQBrinlCWXJ2dk5jYbftKMqadnmBcwFXGD7c3LPvDkwxkbLir17/HefrJesmkfxESIn+PuMnT7JbDoeK2xso1HthiGaYhmus3vOwH9kOe6ZJHkrHKcYu3HLx5AWPLp/x5qeP3Hz4CFGCCpyfMFZRFCVVVUsgBBL/O/qOMIT5plbCcARqrDRG8/RD9FUaawyGeeqe8mnLkKI0jCK1yVhtT5PKpBKqrmCUInsYZTJ6vmogZYmUrsoT2UFrTfZyH5ydnfGL51/h/MT7uxsIIll4+viJFPSDNI7d4YDRGs/E3cMWaw22SDSt5rAVbb3VBQ93W5RSVLal856p67A1nF2teLpa4/qe3Ydrzi7PePX6Bb8p7Rz1HTBWU5aWfn9Lt7ujKTPrRU1VJonm9gMpuU8T9QnCkDDJQDXr87xmVdVobVkuhJed00BdVhLRPoyMUyCOHqM0i/acr3/xNxTa8O7+LdZqhnGDDxPnZ1en8JCcZPPTNO3p/IIjjm1kCpKQFtPsA3AyAKibW4qywR8MORg2Gwl7kYbVohAIjJyBR82+XHuXA0M/MszbjMvHV2xnHntSCKtda8p1S21a/OQ49DuhJ4RAU9eA6B1jkPdyUVkKLPt+T1aJmGEcJll7rwW/1d1tKWyDSi19N9IfDiQXOVuuqJuKifGkF3URtMmUlcaUpUTRuoDzkvJHORvwKpl+u6Fnhg9gZ2b38d9lWQhb1RqykfMn6U9hUJ+ikQO7zfa04SuLgl3oZxPvzGxerOR8VIqoNNowU1w0KEt3GEmNwuiSvp/YHPYcCS/BTejgWSmFCpovFi9pYs3TcMGTFy95WG8Zvvs1+3iAYhISRbAYpWnbJaaoGIaBs8uGp+ctmkxVLzBlxf12kOm/6+eQmZL9dkfwE9MwzqzugNZCVbq/kdCFi7NLSSYzGlMWKLJMyrNj8CMWQwyKy+fP+NnzZ7x6/oLkA7/+r//EzYd3TFZRIc2UHmT71hQlBXrejEKpDC4GNLKhjTnjp5FR91SFBRWIKpJMyTTJRM8qC0rScS1qvq4FdVXgwkTykW+/+z13FPRdx93QkxT8u//0P/Dly1eM/cBvfvdbDkOPU1t205ZkxXA7IcboIz/fzyFdthDSOHN4E1qRsp8jnyM+RR42DxQU/PNvf8Pl+pIvn/0MkubjzVvutnccwjAz3DO1XkPhMMZJxkAa2HWBSMT5jil3LO2CRXsmRJZGQwr8+O0fefjjW0xZsFhVVG1F9MMcZNURnMeNI5cXVzRtxa+e/QdiOBJoJLJ9+7Dn7fs3bPs9ZiHM8Le7jkVZ859++fe8fPyUp5dXTEk2mb/9zT9xOBzY77e82fxAVorHT5+yWqxZX17y6uVzAA5dx77vKG3Bar1mNa4ZxwOjm3h/e02X96zOz0Ar7rYbeT4sav7w9hsOhwO1MvgMv/n2/0abgrJdsqqX4BPbuzv8dofpHZvdgR/fvuF6+J7zR+esqhVPn7zgP/zyP5Inz9nFI3b9gTBKI3EYDrx5/wfePGR0nagbTQqRKR7YHhLTaOgOB4bDnvP1gidnl7h+zzR0uOhxKZxqQh3l15MKDMExbnpUkSkaSJU0XGVyjJ0n3v/5pe9fRJH8r32kOa0uxTm1bn4QHiUBJ2mGVZ+Zv45oMYkBViagTETpjEZSa7TKKGT9diI5fCbnSClhmE2D4i4DRAsMGdRR3qEIeEnWsZpElDViljVbmCM6Jy+MWz2TNCRaeM8UZerqvRO9cVK4LKtAbTTMxjwyMw5LMbgRYqIsaqq6mKOPCybvcHHPURifkQftseCS1+yTVEFrLbITpcSUoj7h4z4nf6AUOWVImWJeha1Xa2JOs65ZJA3XD9eEmMjGYJQShmFMmPmwVBpZC8kFku81rxaPK9njNTzKK44/w+eyGmM11tgTUi36QF0VlFVNW9WUJnEfPP1wYBx7uslRtwtevf6S9bpiVXpWa0uyJWfrDv3uO366/SP6xjNst6goBgVbVDzsBEo/OHmP9H1/+nmdcwQdsKYmJ8MwdExTT118+lmPYRb7eBCphZVrE5OsmpXWGCOGnxPlYo4AP8oydFGIRCZEgs4EL1gvwVUptLbza6bmh9icCknE1g1NvWDRNBz2PSrAYtngQwAvUcSnAjlnQvzUgE5+muND7wXBVnw6JowxpCAsbpWhXBVzUpZnuZJ40NJUEl5QVBx2YsqiMhgVZVJaVhz2e24/XpMmz3Zzxzj2TMmz3++RsIfMMEgQiev3+GnEGkVdVZRlQXB51sFbQRc1Hu0mspdQoawTYFg356dUttoKsq+pNdokfOro+onkZbVa2oKrq8e8evUKlTI/fvwjznu6fiNTyGmgVRIvnWb5VTgVskYoNN5R1gWRfGr4hA4gyWKTjqiioimXlErwkbYssdrIOZGlkZVULrkHDOBiJKvPTMda7pU4y3uUUvjgKZsaW1vZyM20DJW1pD1qOQecm0gxYArRyisrhi1pAAUxpwwyZVcTPkj8s04WjWx2kpf3mqk0QclZ5caJSQWW65az9RmlqZlGx83dXpCRWZp+UxaYOYY7pcBxrVTX5XwGh7npSNiywpQFQXMqCk8yqvm9Kw2sfE3T5DnZTM0mX3mdjudIaUrG0KOzwaBx3uHR87kd6PSIm/y/fgZljdUFj9ePaGlYmJp2uRDurla4wZErRBZhNPVqxXp9Tt2sGMeJ518+ZmEEA1ZWNRjLrr8B9qQEta0wSnHIYuQ6RcLHyDQJjeMYotG2LdoaDscmIzNTmvSclKmwpmZ1tuLy8RVVUzMxoo3BlJKyFvpxDimZKIzFavGDiPwmEPynwKNo1Mkn4nPPFGRLaYwlBE9WWsgNMaK8oiotldHoJMjAY+OvreX+cI93hhwz67O1+CbaFU3RsFjVPHvynG4aqVcVprTc3V+DyvTTyN3dHX3/yY9jjEHZTHATbnSCwLQWbJpxdiIOi9ETY+Z+cyfIzWDwU+Bu84EpepKRCPuYAlrVZPwsw4xzIm2C5HBhoKok0MOZREiJcOjwDBREuii0jm6ssJUlKy+hYDGQUyJ6J+FOKfDo4ooYMotmyXp9Juzys54xBW6/2XDeNtTeoePI+eUFXzx/zaPVBUWUe2hRtjx+/JQYPdvdAylI4FDVlBR1ydViQXAjPsVTOM3twz1eRUlk1IopTGy2Ww7TlvMoNLB3N9eScHy1ZvQDkYBWmiIbgvPkOcX49v6GOEVuPnyUnIruwDh57rY33Ha3eBy2kuh5PwWqmNFepEpGazQancFFx77f8u7jGzECKk2/HTh0BaU2xFG8ZkV6hLJGjO7HczB9uk9P+GCr0FWBih50IqgkNCzvUEWBtlGS+P7Mj7+IIvkY4/q5eU7FiA/HCEpJVWtb8yfmshjF+S5mrkTwEwaF1hU5J6bpwBiFNVjljFKaFGXiQ1JU1XGKeSxuZUJTmXI+cOSCoRV11WKMJedjAlBmiiOnmEydKYxhGPdExOEdgiCziqIkhcg49rgMfbdH2RofHREPCSYvN31VVRSVgL4NgtyZjrpXo5lSRCVFW5dYW8gafjTs+u08idBYXUJMcxyjPCT0XCRbjhKTOcY55VOe+fHBcJzQTC6iM5RFSVOJWe98cX4qkBcrSRi73n2Qjl7p+e9rMDmRjBI5gBZtt9EaPT/c1aea7DS5Pv6s4RjRqT5RCOS6zaD4oWOz2WDDxM9/8W/k+5UGXWnKEdpWUu/E3xwIekJpxaKcePL4Bbl6xI/1R+78jrs3/8Am3BM7SH3BxcUlX/38FwQqPtz3GFWhtMKpwDiNJ811jooP77bsthM2D2AmxvFTChRk9vsdoxXzzdWTRxSlpu8PXL/vyNlgTA1Ecg4oFT+ZMOfCt60kqjWEQDHH1KIEfaS0oSiq+XAIgCLOPHFtNQvT8tf/5he09YIPP72bdeQJYmJMCRcSLgSZ9gDGlqeY4d91/4yPgdvNHVMKqELRZiGYlLbAKC0GNAaqVUvwiAY2agKZRbmgLEv8FGlnvVqlK1J0nJ0tWC/PMLnkD998QwqOMHZEnck//gtbK+lt1lqGoeNw6LExo3PJsN+TvaI4E92ri9IYH53uda6IQ8aFgAoFRWv4+m9+yWq1ZLt7YLO55TAe2G/2aAO929KPAzFAxmGsZn3W4HxHdJ7Jb5imEVSgaZYMY8fdrbjG60omyMMwUxhSQecOaKso65KsP039HzY3dP0OYwyvLn/Jsycv+dmT17Rlyd3NW1IKQmI4SAKdRsE4nPwCKWcKbRijYJaMgspaYk5MwZFVRmlF1dZUTU0fJ/rdnuwStSoplEYXJdloVI5klcAq2lXLvt9Lc68SZV2AUrRmgW0yh2knSXx5R9aZha4oC0Ota7oxcX19Tbte0TaNTKl9ZEoy4a2qgtWiJrQl2yniVUaTKBYN9WLBetWgM2w39+x2W4KTSfOx8D36EOrVQk5Y0aiRZyJKjBE3N66jmyhsS3fY4N1AigZFSVVpikIK72kSKVpO4h9xUwA1G8GzmBczmnFwYt6sRXYRFVCI9ClRolVJWYqO+5v7b/n4cYcpLKOK1Os1X7x8QVkY1mcLzs+fgC5xUyahePryGbvbH9jvHlhcXFAvWqbYkkLm9jCxWomZ0yqRdrVtI9HoVnG/2UmoyLPz08CobGrUOEhzM2vAqRUpBNIUqReWfhy42dzyzR9+z2G35+bhnkklqmWDQqGNIU0T/dRjFyU5CUd770em8cBK16AVxbLFx4CLQTSw0bMPjrpuacszphzRKPw4MDJSGU0JKK3o3UgXHUFFYkp0WYy2i2rB3/7tL6mXCwptuX37ge5ug15WPHp0xevXr3ly8ZT//J//N2IKDFvHdfhw2jgefR2KiE/i0VFzcqvR0FQVISdMDFRVwX0/YaeeIWfut3v2D3vKBoq2xBqDshB8xMfNHPdd4BzEkGkYiBaKqiEEx0N/j99syNFDDrRFRXvZcKlmk/cQmVzYblP/AAAgAElEQVQk23zikvtpImbNhw/vqcuaYb+jO8h9vm6ForEfPVNSdNFxeP8jLjhWdcXTyzPOz1aYLAhFlKZpah6tz5mGPTf31wS2hJB4dzMy+B1T2NNkiXMvmxo3TSQf6NVIP/VEZKBy6Pdiyu8jPgZu+nsZvH34A+fnlzy+OKPYR0zIhEFDYaCxfDxcsz9s2fg9FsXhYcvgA5NyxNrycb+hjgXhjcN4+LJ9jO86tt5xd/eeH3/8ju3hnpzhfLWm0oa7929PtUhhLU2uqFWNc553fUcyiilLUxfCJMW+fMHJHzSkQNKy5U4KxrEjp4BzAUOktorDfvyz69O/iCL52O0fizStNYkAmRNMXilFWZSndfexUM7kOYdbJsQGhckVOQseKUaZAOcsE2XpPCJaW8qymVdqcujG2aRxLNZszmQ9SzcKM+t5P586B3IWNh8K0nHioD4VnMc0wCkFceUqhVWFTMmPf4dZ/ywr9s8m5bPBwwcnn1QorLFopU9TTcOn1+30as5T4NOvP/t99dlk5fhaH8kSf/J5Sp2ICSfDGeAnJyl7qZAJp/sk8zi9LrNW8DgdU0qiqwVgrmfzWj4ddnrmNH9uzPuTqXL+ZCLM2ZCT43DYc1YvMUUtm4bgsdagtUhxQpI43HHyfPjwDj9UpGbgKjfotuH65o773Z4peVSIpCjsx/XFFa9e/xXb7oHv3v2R8/XqT9a6wyBr9Jy0rJLHEcueHCe0X4vusiwF7TOO+MqhVHEyTaUUZn0nSDIMKASTk/Js7FGzzGWWr6j5OpXGgpJpLvnTFFg6aElKNMZgS0tbN5ytzrFKs1osiD6x7R+kKPCBEEXDaObXdrGUidE0G9gAVGnRITLGQJlkkqSyEvlRjPPGJUlwQhL5R/CZ4+BZYPoNy+WSIpZMQ+bZo6c8uXrKfjvw7s37+eB2eGQ6nvQn8+wxoEKNSfBI49HVHgkcp42RnKWIKU1BioFEIpuIzoqmalm2S6ZxJIWMd47d7oCxmcEfCFGaZx8mYpLC/M2bHwnO0XUHlM40TYVM1+I8EVbkMp88C/J+mHX8IaNCJp9kYyLTIcv1b5sLLs6e8fjqOW1l0DkQ4ogbRrIPpBCx2uDmsyhkwZoZYzBzZxkRHvbxPfnJ2S2G5Yc53MYizbRGE+czMCPTWC231UxhiBSVsJKrStBeVWvow45Imidsft6myaQ7eDG05tLSNoLKKrJiHGSy2/UHzOxt+Pxc+fyM15kTFScrRdfvT2QMVKaqizm9Tgys2hpilrCLlJIwrD/7OEk+3FFKIgOBI15MiuT8GQIQMaZ6jVYWrWcfQEzouUH/fMsVfMYR6YaeHBNv7t+zZKBatqhS8+j8kp///BdURcnkN3MYT+L29o5p8hRNy7Dr2O86nj1/yXK5ZjFA2y7neONHqJy474W37WciSnVMZVXqFEJx2HWUtpE02vkezlphLYImVGJ8vtvckcPE7dv3cq21oly2HPqOdbMAxMyXQkQtSzJOGjwFUXMKv6IqZgOgDHVilGARnTWr+oqYp8+2rHI+lIXBJD0/K9McxjLj5Ih040BWULcNKmvc6Ln7eEcaairvOV+tqYua5MV4R/w0UDk+I+UaSWiJmtMn0RrwgrNEE1GCfiwLkpGhUMgJXVoSXuQZCupaJtdVMUsGQyb4RIyZSmmMzpiqACKjG9nedyidWS0rCa+wBh0VKWTKyoI29NMea4XW4ZF71TnZLj883AnRYybMVFXF2/f3bGdSyqbfynPAgJt6maCrAuc9RhX0WX7vOLixRZ6n1hP9tGe7rTgMhqIqsbO5tq5rhhiEvHJ85lpDTjJUmmIgGYUoFxJNVbNaLDFuIqfAolgSdeJAJCgPRca0BoUimMgwDTgVQSnCXKTu+j23m2vWgxik74YDN9tbvBvJWShBF2fnLJsFbi9epm4asFmfzjZ53Sa5zrVorpMb/rTuOIILiCT0nLYsZ6iOoDEoOU4Z+4E/9+MvokiWZr2kMJ+Ko4GNrJyyIqYsq3vjsSphrBhdtNbUWvBYaI2uZJ08+A0ASWnIK4LPHPRAjlkmRgaKIlK6peCimCebOguONB8waYlVhqYoQCVUTKgUIEUMGaUTdX1GVRTkLJ1rCh4/F/eZiC00ZWHAyyQoFIqoFbFUpDSRCKh5raq1pjBGkpC8J0aHMYpVcclZpWnKisePrkgpcb/Zshn2hF5MKDEnYpR0H4PwQVNKNNZilKIyhlIbjNLUqkArzThPwGJO2PnBdDyAkhIDjE6JYtHiQ2IzDEw+oDbDiYN8xCMV2ogpUGnJrXcTRZqTzGSGDRpWRfknRbu1lgJJxTFleZoOFDNl4liY931PUTSkkKRpSI7SWuyi4o9zvOuxqBiVdMM+RtBQNJbf/O4fZmMirM++x5QF2+GOrtujokarkqdPv+BXf/MfaZqKzfaO9+9/otYlX7/4ORn4/eEbtnREXeBigOQp/IFAQcwWpQrOaiF8DJOjG3oG57CtBmv547cfhIWbsxh/1CeetNaaKSVKW7BoWwnEGSf6vUfrkhgSQWmW9RI/DMQhU1VidByGkVW15quvvjq9Vuv1msvlBTbK7f306rV8n9s3pLs7Dv1EHDtpeLCUtiCMmZgCKiTUUjY7JmlU0CyrJVXK+BjonccUhsuzNaWx3D7csD8cZHK8DeiY6aoJZydUABMLyIb3H9/R1g3r6hFFqjmrDNWZZbjfC+g/Q2kLkhNt/+BGJhuwZYlyE13K1M+uALiPI6PvWNQVVrfoEClToqrL0zSyaRrquuX9+/e8/fEn+uFAjpFpH+AAO9exCweunjzFUPHgM7stKA4SjKMC1gq6zI2GZA1lUVJfidyiriqhdxjRiv7w/m42rSrsJNd0vWqpbYFJCR9kclGrljI3tOaMWgXWjcZwgV7VrIor+v6A0oG6aBncxO3DPc4HLq+e8Pzxl9h6gapKhqnjmx9+B4BnIpnM3fCBm9sber9H7Z+wLJZUTzSjMtitYv348YxtrDg7P+fFy58zDbd4B4uzJwx5x8Hdo5QRr8DDPUTFsDeMh4G9fYudNw7F2ZKn5xcQDDl7OqPwtSWOcL/z3O3u0HaLNhCiaLZXiyUuDtxteu42STwRKeMnR3Qe6xWqgKIspbE2GpfSzCgRyZlRGpSmLCt2nUzefQg0ReJsVc1mWCeyGj3RLkt80HQHT0qKutAQJfZ6WTYURYGnwIUtVWV48vQRzgXe3kpIVN93tG0tjYufmPLIP3X/LDKgIjCkiO231O2KatliFkuiMnz/3W+4vb8mEDgc9igD7+7/ma9//jWriwv6vUPnA3c3twxDx7//+/+enz3/iugCJtZ88+YP7Pyd4NSmkrZdk1Ri8D3Zw+52D7sDi2XFrtsx+MAYMtYpMYfXJb3rWes1i1rBs8eEG8PHu1uIHWq5oopweXbF3339K9ZnjyhN4ra754f333H/8I+UlSJkKSS34w0panLMWGcxqsENAeUMz18/4elZ4sPHa25NZrlYs7h8hO0VWWfa8gqlFGcX5zRNw+PnzzlsNtx+vOGn33/LT7/9I/Z8KcEeV0v6/Z7b76+ZBqEMxeQJwVPXFblVFFiCmzAahjihNHgneL6machTxiUFVksSJxlb1qzDRFMWVKXFGdHftxeNpJ/OksQ6a8Y80Y/SgCmdaAoLusB7R3Idy7qisSWVXjNNE+frM84WSy6KmrO8JMaAwdI0NXVZcbcXg54tLOTMarWiLEsOm3sOm+3MvX6grmsu1694/vorLtYr/ulf/pEpDjR1yd3dDf/Xr/8P1u2S4ByNFiLWMO7x3tEouDx7zqpdsX/YMgwTw3DDGEB5oXJFBeWyZbLi0ZocFPWKKXj2bgduTyQyhIkxjmSbeX+4+X+pe7MfybbsvO+3pzNFZGRmZU331u3BpDg0KRmQDEG2YdgPAvwP+8mAAEM2ZNgQbFlWk1Kb7Nt9xxpyiozhDHv0w9oRWZd8EB/JBBoXXZUVGXliD2t96xt4WnY0x8RaO3757lfo1nC//Z7dtCPkgM49BXjykU93og24vLzm5dU1N/2AConyNPN9/IH87bc4pWmM4R03xPYF7VXL280XtK3j05RYfGZo5TOZWAgEkk2EKLSyhpYSqnYjLChtSUpLlIzWaByFwlW/RlvDC645TFvUnOTvYuHj4cPfuT79e1EkwzN6eSoarNXEaCTdrWSUEmGdUB3SuaBLJVdfVI2qvJ9nnqA6f19M4t4QYkSbyg3VC1oHrGkoRUQG8l6eAxIKCQr46mlL7VaVUvRtW1FRTUkS6pFjNbfOCq0lRxwSzlhoWrKiRlcXlBEnAhETiT9qqciRygVrTb3sOzrX1EIvnxGsJS54P4NWNM3z+zoh7cYIkivIY+VrVwT7c67dyW7vc3u1k3/xSZQUchLLrM844bra7eXK7+m7tjqUpHOUsKq8ZMwzB/b0eZuaPKaz2CIpXTBWobM+o7enCOG/yVfOObPb7WqohRRwIQt31zhLKiLmKEp8WEFQ37gT+sYUZomy1gVlhbLjGsXhuOObb37H/rCl7xoW76U4rIleWmtUFkHciSPvrCBeaE3MYjVFFdRYbTGqY9yLh/DlxSXOVuu+U3OWhQ9ZEgxNwRlLYxpiCmekUpw+6v/P5Ux5MUpzudnw+tUrtNbc39/XqNfm/Oy6rsMZcVsQFO3ZQrBxLUppsRzLGZ0UbWkggcNCo1ltNtgsSXCjDzjTcL25pHUdj8f9eSJQtCKESIp1GpAVZRwZx4mnpyca66r7h2fV9az6NX4Q8ayrYtT9VgQ5x3GPMpbN1SWoQjaJYgXFjnM6e9o6YyFmtGtw2p3XvdaCBD4+3nPY7WSkuV7LmtaqrvEihVrJpGUmAWHp0boHpZlGWdc5JbSOXF72Et6gFE2lhKh6aCQvlB6tkMh3Y1j1Q6VieIwX5Hke9zzef+RD41h3lrAcaV2mbTRaFRon0wKvW7RKdZ8ojBEO9noYKM4w+b2Il3JEGUPOHool+EyZNStr6QzERfyftU/MwRNipu17VheXvHr1hrDIGeW6V2znjrBbzkl0KSUouo73C96PaO2haFbXjUSVL7IHQlwoJQkHVEFKEOKCShVRIlNUZq40tLwE2kaEYjlEUhRXDl0RP5Bk1XKyeFJi1ZmivCeJSZbY6JQj6IyxDms1TeugWFxsKFE+48Y6fMjYomibDgVcdAPWGJ7mkc4qhs5wte6JMfOw8wSl8cuMsxpjNFOlfBUVybrghoa+W1XO8Mj+cMfvvvmP5Jz55sffszs8oY2iqExrWo5H8V5W60tujyO3d/D72++J88L6z/5ECgNnaPsbmnZFo+5oreLmYkAPK/aHicfdBCkT0ghzy+blJZd9x8PTE5/2B0IqpMoRT7FQopyXp/1FroCNj1xer3h5dc3VxYarzQVGF+ayiMNHiIKcKk1Sck6lENFFid0kEv+rCuKU1PdENK+u3/LFm7e8Wl+TDulMZcFoul7oI29evybf3LBZX/CbRUJAPnz8kXbbwruvIImF33c/fic0GVVQ1qDsM3XQGCMUIdPI+VAnxnK/aJbomadFtAFW4peVlXCxogUEkGnc55ocCbiaw4w62Y5ahXUGrVpiDEzHpaL5lovVQN/3DF1fXa46ihe7w2Lk5zamea5xMChdxaVNQ2qUOIdkuc9zzvzi1Yqri2vuHu5RU5Rpdr2Db29vObgdGhhMI5725+h0mZhgNE3XopTBKk3ezSgjfu/HZSaEQHPRMlx0aC97M9Vz4VSLxBQpqeD9wrJ4Rm2wAaa2503wKGPkro2imTpPf3i28W0aSfSzTYNPI+PxgNlLY3zZyXPrV2t8jkSjOB73jJPouZQqKI3UUykTi0wMYq05UpGfG3IiF4UuBVOdyXyK5JTRSrHerLBtU+lbgXE+4GOgGEPJ/wA5ydadClMhuXe9jM5iTqRaJC1+QhuFdc+jxiUu9E6jjaFTBp0T4bPXPW+AbMXY3TcUhH+zz5Lcs754Ls6F/5rJOaAwlDrKIgutoxt6TnF1oWpOurYlekhK8+rlO9q2PXPgALJbxCcxyfgxBE+Dph/WZyeIeZ5FcHQSEeZE2zTc3FzLqGZe+HT7QURAPssoP0vohWsbLi4kQeYkaDh5LmvkZxpVaQ2VLvI55eJUeDaNbOhTQYhCglOqt7LRhp//7A+5vr4WxNcJqrYdP9ZEpZGcE1kbmookuxrvQi1oPh+XKT6jFfCcrHjycBbO5/ST4vpzcWFIUcQ8SoQMZCPjeiOFoA+RohWqjpZCWUghopSh5AZrBtYX8p6enh75P/7Pf81ut8MouLy8QCnFv/+r/0BIURwFtKIfHDbU38daEelY4VovOdTnZLGdw3aOlzevaF3Hy/Ub+r7nD3/5h9w9fuL29pbvvv+GlKI0KacgCSUFcsGyhMLTbkdjLNopoj9giuXm6oZYMsN6xZdffonD4rSE0ByeduLYYsazD/Pd/UeMMbzff880TUyLxHo2XUvygs7lICP0VjfYLOlGl/0Fm8tLrl+/5P3dj8QM+jDTWsf1cMmq7Ti8eksop71m0I3G50hOCYflOI0cjyMvNhv6vufrr78mLJ4//sN/xEW3Inae/XykXXcYo1g+BI7HCSGQFObJE9TCpEb87Mk+E0doVGalNMpYTMo4K1OIw0HCKFYrSbPaHUbGvTjGrIcVzjVMy8g4L5i246IfWHctJSXGeaaQiQHmMHHcVmpFromCxTPcrEgpsn3YCWLdCNq8GgaGdY8xmsN0EApLnYgcYmbtWrLJ3N1+x/7+I/uP37DuO/pGGsXG9eIQoAraZAwDPi5oBBnc73bk+Tvsx3sWFp7GR/a7TyRTQIsAMGbLVfslF2vLn/3sDZ1xfHoKPE6eg9qx8xMpFl5+8TPefvFz3t684XB4xBjD1Yt3vEk/Q71XfPz0nq+//2seHm8pJbG+uEBry24nHEqjF8bG41yRqVeIrFaRzjWsVi3TItQU8XGHvu2FLlIKT4+PjOPI2vXoJWKbls46bN+y6nqKymL5GUXMmsssDWdxZCV7fl9jklWdNMXomVOEUOiwDLZBkcnBCso89FyvNxynCe0T66bDGkNvG0rKNDZxcblCKbj/JNaaJRhyiBAXSV41BdtIgdQ4Eex6n7AkSg74eGQ87PmQPspEy3tWa+E1T4s0xdZ5fv/tb2hth0qFFAusPSplbu++5c3Fa6zp+eUvf0m/UXz/MTKPW37+5jX24kv+6usf+O3vblEkrjcdzrzg7eU1/+y//EO248y//Yvf8s32nsd7iSlvbcPT4464HNHZsd9PbIYVr15u2O8jX12/4u3mku3HHznsHulVw9fvf8enh/cwebIpWBoaq+i0oSgYmo5Xw0tJibw2EBKH2wc+fpTkw3/5L/9bfv7FO/z9nr0R/3wq7UZVj//bH95znEemaeLq5gU3xpA/Kb7//nvef3rPxcVFda6IpBzo+xZrDLjCEmaWlFFZgrhMYykpiQC1er4vSyD4xLwswiePimUOZCW0HhABpmsash6xRrQNuaZnlgjaWKySQk/uKkfTtDSh4bAfMcbSW7kvj9NI8B7VRmIQRNjimHbzuRgvWX5uKTBNIjRtzZphc0ETe7ZPOxbv+cv770i33/GffvtXRO0ZLlqaxoqwMsuEWmsDKpyFasZYmqZlWmbS4yPrrqftO7YPj2jtuLl+QaTgJ8UPj3ekSVJttdYc50mcRHKh1CajMy2mgN8f2IcF5Sy2aXmcFh7/4t/SDT2xVdhWYzIUK2DMMKx59+4dx+MRH5ca8jQzH/bsDg9slpYXl1eYRsCMm+trXNvy69vfMHrh3JcihXr2AkpabcSIwIgVagKmKPWBzwllhLqYquXp4iObdiONQjLMT555WWi7ltQVtvd3WGf44uYl8Nu/U33696RIFns2KX4kFtQaK2r/rAlVWBejP4dWCNJ54q8WDAVnDVY1RDWclbhnk3tarAHddSL2mGfmUFCqIWdRYKYTN7dEKBLJa6s117svvmCz2RBi5P7xofIPhbumyrMl3VdvvzoLoE4Ci4+fvkOlIqgJEOrPWffD+UDYbrfMOeKcIKjzXFOllqkiUCPH/UH4S+1FjUQVdPyEsp42Td/3EqiiNeQinbc20mFpK5zdSnIXZLTyBI05I8hN07CE6rvcNPJsm5Y//dN/zDAMcmEej4D87uMoh56tm0/nItZFjSDZThv6pj3zj098v5hCLdipyNDz3wFnEZfKnP/8zHPUqtr9FHyNvJ1dQaGF+923AJSoyCGgdEJhQWtW3TXaZNpOUgfv729xShCqVdczTUdS9GzH7fl9GCPuA1obGtcRF09OEWXFFjBrLb6vyWMaJwbrb9/KCDBm+nbgzesXGA1p8RzWV0iYjEP1DZebDS8vr1mWhe+++RaV4WJY89WX7+QSKIXOrcTofVkYLtZY59h+umP78MjJWUUV4LInLpH9fs/9/b10+60nlURWAe0GtLKoGLHKStCIdjS2oYkGbRs2F9fYtmV/t2O3P4oto23JsfDw6Y7ROLKKwukNgayyuFcYEchmXVDWMqwlySnGyO37D5ALl+sLbO/wPog6+/DE7vDIfj8xDAOb6xfcPtzz61//Jc2guHzbENNEnqHjGqMzy2GEpuGqH2iNIfYSRACCblhrcabgzIqcqQmJwmEfZ89Fc8nbm1fcXPW8fPmS20/3/Obrb7m7u8enmThNFTXuJFhFwe5JXj+FgrUKXR0ZbIzsn56wjQQGSHDXUdZxlP1utKZzGaM8Oe3xc6BTG+YsHOJcp13GZixPhFTohmtW60umOdI4RzN0LMcj0/GR/e6Wo5ILPEUoueXtm3f8yRfX/OpdghSxzYCZPO6ioXUDJWh2h4m72y3vru+Zxh9ZliM5X5HLhh9/uOfH9x/59tvfM80HnO1oVqvKpZdI9rO3t7W8ePECciKXiEFi5LNyMr1Z5Px90UmRPB2OrNA0riWEiA+JTkm8rlHCj04lsgRPzpGEJLsBmLaR1wameWG/37O6uDhPl46zZZkys4nkRuhlaVpQWrOw4NqOoWmYwnQWQ4bqQJQ16Kp3uX/cs8wRH0VL0VlD56BrDVc3V3jvebjfUrKjUQP9auRibTkeCxC5vtiAygy2YZoFjQ7HRJ5nSp9ZX1wLra5yXVVnUTFT8oEl3BFjw2BmXm0aHrZfsn3wfPvhgZvlgpIWmi5RsuHy+mf8wZ/8E75odnz3+98QsMIlDpH5KJ7X3bryiFOBJOt/1XS8un7BVaO4//Y9ZTtyXGZB2GbF7eEe3SEFWQzi8oAiq0hZIrkYlnSkgASnDD0xjFyROAA//O63xPGAPy7cffeBi4sL1pcbrLWsLtaklLj98SPfv/+B2S9gRehsV2IL+HR/S1DCuW9MIufEEmYcBh0KIWac0rRVxDyHCZMlvKdt2yr+X6rzjyapTPCiJZnJKDHHI8dCnAPDq4IVWjdJFbRzrHxDaxxd0/Fnf/orOtfw69//JeagQC11yiIJqCfHlpQS21RQNjPHhZVes2SDjf78Xk7XVvCRqBJej2JbGgKHRcJAduG3TEviMTxwed0QnadpOpnMRqlx+qZFp0lE8KpBKU0pCl2TG3Mp+HlmWma0ge8fb0lWc4gL2+Lx9wvt0GOc5XE/E1JBry1hTphcGJoGZwzmpUZPI6FkVFbknDjqwNEnclKsYkecF642utYqC5eXlzRNw+3jHcdJc7lZ016saPzE7CzpxQqage1uz3j3Xt6vCjSNq4E+MiXNXs5Mq815UkkNDYkVPJVUXQHC5iiBPKv1hrc3b2mahuM0sh13HB8O+EajL1pwRmLil39gwr3PZWdn1LAsFZ3KNTHpp1Y+Z1swY37CczV1FHNCms+OGRX9tdZUsV6UBYZwJimQ8kmoEWX0rDQocde4vLxks9mwfZJUsZQSbX9B1dnJB6kU02Ek+chxfzhTCk4cYWWef4e0BEjiWUrK5BAxRomxvdYkI+OSpRZ/J3rD6VI4iTicc2cUEjj/uTHVdq5kjBZifarv4YQwnr7/9G8/L0CNMej0U4Gfc+JwcDwe2e12YgOmFIfpcKbBNI0UtcWH82tZ9fy+P4+/Pv39GcGvNJBTgfM5ZSbXrNHPhUAnysHnVnK4SjvRGm2F/qAQPrIiELLQd+Y8SzKaU2dXkRI8KQV8UECHsxafpAkx2fyUEoQ+/w5nPncNvgk5oYoVhxRdcEbhg6Sa+YqgpFRYrVY0jQimVN8w9D1t0xJ9EIV6zvR9z5s3b9is17WhsTw8PJzfx+7piaenJ25ubmriVKUIUDiMR/ZHGTE1WomQxupzQ1Ulcs9UFvXMSz+lO6WYODztzg3T6XOax4msPKHT0iAAVqmz0PZEgxG7QXl2IQZBAAscDgcums15TczTwv3jA0YNrNfCT7x72LLdbnm7vsFpQbe1Mmy6FUVHjKLy4HWlWTTnvX/aKzFLEa6UUD1yFl3Pab20bSueyTrz1DTEEIgqEQhMh90zB9fJODPlcF6vpzV4Wn8pJVQVF+USScgadtrUyVRBO4XVClOBARAxbIoKa1vJxFQK50Q5dXl5zYub18RoAc/m8pJmpxnDI58eq7NJUTIlWzxkhYqZGI/oGGjsNX3fMpLou4EwF+6+f8Kaex5eXjD5O8Zxx7z8QIg7Pn264+7ujsPhIOEYTuG9I8VnL/uc6kWWZWysSuZwXIgx0boO54wk8mn5N31F1MeYsCi0saQQRLjH83nul4VUIrMX6oayhhSCWN9pMFgwGqWKiHirYBoyKTgoGZMV2VhyMVIs1dAm62Qtlro2szDipMAphZghFYUyMmLXGTmPbSfc0s6iHeQklowlg9KB47hjtbpAm2chZ0qJrm1o255lDhy2R3QqMgW1Yr8Zg/j9+mnC5ILSiXnakbOmyQthMcxjYb8P3G9viX7gGI4onUEZnB3QrcO1LV//8C1TVLw/wjz7n4AJztj63wpeKDCmxoEAACAASURBVCVCLNdyLIa+7fh0f8thGtGLpahEaztcM0C2+IkKokh2gEETtdiWeu9xaBprWemGaD0fPv7AOB/pTMvj4z0xetpBhK/b7QMpJQ67Pbvd7lwkL8Gzada0bUPTOhGIGoU1TpxYqBQ2zRmRlkTdRPb5J+L1n1j3aU05Dy6VUARKFgpnTMTFEwI0LtV7qV7moeUXv/glfd/z7vVXOOf4+tO3ApxUIKoUocWd1ulp0mobscIrugjim/62eP40tc5FEeuaOQF62mhWrYV1jybCMpNXa3S9E62153NV7nhzFkpaa2Vdh3i2p1xmEcI1mxX7ZWSKnqZpuX7xkmEYGDaX+Bi4mx4Ii0fV+kkrTchiVxdSZD4umAK56pgKYG0jOQz1Dl+WhdjH810fQqigTRILSF1YyCSjCKowHvYcw4LqItaa+v1LpWtWwwUSJScRhedq+1jrHXH3CZwcsfLJxCGLYYOzLUM74FxLCDN5mSX9En7irvWf+/p7USRTCiFVUrZrRK0aEq2TSMyYfKUQNFA9k61RJFVH3CnR2I7eOVJJLMexFn8StausoXMywJVDHmIoNP2KpnNcrC4IOXCcREV7OBSc81ibUak529MdDgd++EEsSrquI6eZJXli1GxWL3Cu5277UTxvrfBqj+MetUS0UhjVknLGREvoMvfTgY/7nWwObekSXKwkvjMnxXGKFKo3rTbEWtykZaxoraZfDYLC50zwnsacxo0K5SPWGGyG7L0EjLjM4kdiNd4upaCKhBHEpCXOk0xYRqac0G1LQpL6lLb85V/+v5TkSTkwj0di8uzNSEbRWUnfaoqtnB9NqwpWZTSZkuSSKmKFQElZDrLEc/R4UeeD4PTlvf8s9EW+cs5nP9ms5DPWRtP2FtmKAb8IPzbGWvwrj7WiklfMZOBwkJSzy+EKZ2uhU0Wh8zjRFIOzDmdcXXdyUJli8SoK96wRlXnrqoI+RHTRhPnAx2+/ZlutiNCKHz99zcOD+LBebTashxVv374l5sSnTx/43d3XjPOI93JAffnmLS9fvqbrOpJP3N/fs9/vcc7xcnPF9PDE69ev+aM/+WPaocfnxOFw4Ovf/0d+vP9ICIHOOByWF2XFFD3a73jaPtK5hq9evBaOtp/xOoAt2Ms3tKsVtm9Jy0JOCbNEDOIGkENkLgnVOJ78SKqCW78sNNYyDB0qW1QEbxOpBHyxghoNK0hwPHjUemTMC9/ffWBeDuQUuOwHEVway7rr+eWXP2d40Ypodor0pueyWdMqKdqtsqTJ41PClcylHcgqk3Mh+YWQJLXRL0f2+yOXl5dctA0mBeZp4rvv33P7STHNkY+3n7i9/cCLN68wWuOcOJtsLq9pGstuv2WpS/BkyZeVlwYgB5xTKDLLLM4OY5GpjBTy0oh3OGy1oCwxcRy3wvXXipgDbdty8+IVjV2YfaBpIZaZp+NMMoljyny8fWL3ODPuD+ymwGE/YVzPenWDbVqeLPyHbxzzbmLzspCdJuiWwzgzPj7xn77+C/hGc3/3ZwzDgNIdMf7fPD098e3dDyLKbTfkeGQ8LPzuN7e0bctqtaqODYnv9t9xeXVB2xd0ge29CB7fvHyNUtQxec/QDmjteNqOfPiwYzO0aKO4vpZzzlpLLMKjPY5PZy9gCqTZE7R4oZqc8X4RhNEZLi8vMJ1YselOs8ISfSIugaOfSa6FJdP1gcZAZwMla5q2JYyRjMKsHa21LLSkaUKTaOxCUgmtJ17eXLIZLHOEkDUPj3DYe572e7q2Zd04om/JbUvr1hz9kbtPQnN6dW3pO41F8+ZmkATOeEU6WmJJorQvmvlWpnE/fLPDFJkGaT/x6eHIX/z1b2i6Qtt5fvPhd2ht+Sd//i94+/oX/OzdH9N1a1KeeWh/5MeH3/Pw+JGkNMVYZu9x2yNvXn+BHTYY3fHu5YaLizWvXr9m5QqrP/vHtO0K/t2/59vvviHMT9jYsrYtQ7Mm+sDusrDkyP5xxkdDDJGtf8QU+GW0bK56bNPRfPTcuEu+Pdzy19sHRrUQniLmQfN6f8umX5GDcN1Rhqe4x+dI61qSDbxqGlarNVEb7vYfyWaGbk2Te8oSsBiUF2eVQKRoMc52xcldogrHWYrYJXt8UCijWbI4X6AM1nQobYkaVm83cLRMeU86jrTWgbbMMbC5XvEnv/pz3t68ZtO0TOOOi/Ultx8/odKK3ha0LXzaPmCMYWX7Gs6V8Vl43DEHjCpYY9BKyqykhAjqs4cM45IJvlC0JjcacBBEwP9q2FByoLFagqaKZmg7TJ3E6ujE5dVUfZbO+P2ROAfG6AkFjiZxWDyPhyfidC/NIYWXm5/zZ7/6p3z59h3rfs14GPn+/iP/2//yrxgPW16uLnAWRj2wjTNzE8l2JKRIcwzEWAhTBpcxtmV72NLFTsCOu7FSkhRta4h5IeWAu9DgIk/5luN4j+k0/bphyh4TZmKaRGOiNFSdD0r47iedlVFiWHryjF9CEP/0ks4Tp93TPdvDw5lyCuC1p70S+8dX65dcNBeYYwH+/d+pPP37USQ/N1p/C80s6hktPiUxCXe3yIgkJJz5Kb9WF6AUQVL1c0DDOVRD5yqGqR2pyj/p8FL6jBtMJkYhzWuthS9bxyveL2LbVUV1kgTlz4hjiCKCUSUJKl0iCUVWglx+LrITuknl3KpqvF/EceD0TE6COk7WKEaEWEopKNLhKqXkIAK6OqpI9Xl8bhn1uVAPo9FARPjYZ2sdfRL3ncSCC0+HHZREYzQ+jPh5IQ410MUqTOWFYcyZb3x6jVOAyAl9zTlj9DOC/PkaOCHnp+/L9TmdxXNKDsFTV3uy/4lZjoJUKqoTFSHk87OxNcWRYisSLAKN6+trhk548Ms0C8fTF5rG/4QT/fl/TxxusSCEkJdzeqNWFori8bBDL5JCVUrBx0CcDF3XEULLEoygEfVze3h4IObIMAys1yv6vudwONRGobDbbVnCTD+04r/ZGGzrWOJCnrKIDMcD82Gu9Byx0spUjmhM5z0ijVsVUla0SBtD14m7wInqIz6fFYnCEHLBaItpG4jPxv7q9PmgsFoTilyKISc60+JMQ9d1xEWCKHZHGP3E4TBScmbVDVjdkEJiOo5Cy7jY4FrDcXmS3Xiyf9S6Tkg0IXi8F+s6WQdQiqboQs7U+N7AHDxDluJ+dXnBXArb4w47BnaPE/ePgtCLCKfloruo55BFKVOnNvn5jKlR1oCg5TFTVJLnoBTack62NLVBN3Wdn/ZlybVRrLFzJ9FcSZ55SUz+CXsM3N5vCWpCq57t7pH94YF5njnuC8ucaHWh6xxtB9kUlqw5LIp0mIkmc/f0AHNgOY4YncEobu/ec3GxlmAKAzFN50lU27ZnMdHuMAKarhN0R1L0Frq5YxpnbOWBHo8jfuOx1rB4cW7puoZjWDguM6Nf6AZHW51xTucMPCP7n+tITh7G8rz12WIsq4w10Li2UrYKWIVxhRhhCbOs1ShWn9ZajK4TN6OJNdExJYtzWsCLNJGyBGikTJ1gSpPjp4klRnZPogGxxtBYV917LAorEegq4P1R7ox1R7S5TqkatFbsx0rpSxlq85STcOkf7nc4ewtAXGa2xyM5j/RNw7vXK558pGTHyxfv+PKLX3J9LVqV+wfx3x76taS6pcwUPcFnzLrl1esvaF+8gWR59fINF+s1OY7k8Ak7bOid5ubykv3jhsc0ssREzBmfEz4GUiP3Zo6pIo0wjwlTYBrkM+0VeFVQKmFsQ/ZHFu+FVlYS2+0943FHq6qLkhGudi4RVINS4rOua7iNPmqCD3jthb5Viuw1cp3gQQhV8F4UJYvlWKKcEVlw5wlFKYqm6US4lguqJrEq48A7mmbg5uIa03Zs9zuWZeZpv2W1WpGT52l7x+P2/nyvGmNojGW1WtWptEEV+dmm5gKcnaJyplLnP1vXqSKt0qyd3K2M0ago/Nu2aTG6oWssRT9PUU+3pExFnieo1jhxmyoQ94uEu8wBvwTGcYLWydTValy7ZlhvGFYNmy7h0szjxVrONunfiakwThPByH4TS1xD1kFSZf3MPM8Y44hpFk/oUig4UtbY0pF0rkYKHq0lOVRToGQhB+R0thNVuZBVIepqT2meJ8mniW1Wcu7LsxXU2MeFnPI5eTjlyLTM5yLZOUdT7TK1NQIaNgaT/+5Q8t+PIpnnkfvZ/7deyiHFc0eQc6xjijrerA/i5BsMgkysB/F/jDWSUoqoagyKXAIrI6purTXaKlTRNFoO3avLF89+zAmMNvz4/j1N07C5umTyC/M84fSzo4T3vhbXEqFprGKehVMViq+82FkcL9o6NsnP46FSxMYupMrFq4UH2PPPONEoZAFIMWBMpSTUJLDG2LPwrWna+hqS2gVSMJyoDGfKSlXGBh8qh60WsRRSkSI9hsIcJDzFWCHRG51prKZkQ8mF4sW/VumCSomfEmn4SXH8uUvF2Su1fq4KfW4eSj18ZISlBCHMtbsUg1B5n3XsfZwC2tT0Q0RMdvJFzaeRuNG4uqa6dc+q67m6uqJvhK9+NAfGcaSxHZ1vz36lSsk6KQk619I2NU0oSdF3nA/kDF03QBau9GM6ksdM23VSCMfA2q0pKnG3vcUdHat1x4trEfZdXl6ChtVqxWro8H7h//vhP9G2LReDTDwO0wHrNDF6DuOeafK8374HwGkZW+0f9ugEOSuOuyNJW1wQn+7OOuh7BtdSaiEUo/ihKqvYH584pwBWX9YcZQSmc8ECdt1B4wjbwPF4RCnFuulEuS24Dz56DseJJUdMMay6FX3TAZoweub9yJwCaS4M3ZqfvfyKefLEMXO7u2NZFjprKMlCUKzagaZorFLYIhSiHDLFy//mNKGNkf2cDKlE9sdQxZ0GbSxZa1w/8PLdG273nwh6YQmSNPfm9VuavqNdDXRDj06Sond//5FSCn3f0LU1MtoXdLaEkClZ0VWKj7WGi7WkZ8U0QswoBc46eb8VGUFRR8ES6ACanAt+Xvg4fUDlgo+ZORYwhruHHbr3lGw4TgdSXvCLIkXD0F8yrFe8en2J0gs5Wx4PE/dPR5b7Oya/5+7DDwy2Yeh63n7xRmgLyXCYt0RmNpdr+ouGfhGl/nq9puskzOby6up8BoUQmMYD2nXkZBiPkcZajO5oG0nDWq2Gc8FrjOEYvYRNdA1BQ+MMT09P5/3dNE2lanV1THwqnAtJhVpcWJQC72cCkfVqw7oZyAm2hz0zx3OA0qptIU9Y16K0paA5ThMlK5rSPt81eHHGMMKnNKrqIZBk1lO65rIsLDFy3Eks8nqQhE9dDIf9jPeZvkvSkDZDvcQNT9sj3s/id58z40HhtQT6NI3Qq5p2TcoTHz4+8PAootNgFFl5VheGbih0rrC5siyTPN/Hx0c+fvzI0/4DX3/9e17evOKf/dP/hhgy0zjyu2+/4ThPfPX6Lf/dP/+v6a7fsr0/yOc6tPzFX/xfPDz+lh+++0DXXKJVz8V6zfv7yPZ4QE8K40RnsAszVmmcUtB1zMGDzrRNS7sa8GQ+3X5g3k+oRvNpOTCGhZgDwUskeDsY0Wno57vMOUNJQkELOXCrDNbNPGy3jPGAMQp/eKB1jk07gFH0riVWZ59xnJ+BnhLRpZzBs1M9kSmUbEk5g3ZoAsu4YDA83D2yWq34o7d/zr/4p/8VL65esD+M/Pbb3/P//Prf8L//r/8a41q0VfgwcQg7lmmWQjS0OG148eKFWE5mcbRZDiOsmud6BoVWzzWCMpWGUItk1zpCrOssBVJJuEacvYwFZxzWOFKeKngmJbU8P4cqGR/C+Tk0qx6XlWghEigswVgmt/AwHpnLTLKa1bCAhdkf+OHhB8bdR749XjLlBdU5dtPCdNzz6fETuXOURuGGBmcsZmihCLViHI+0bYeynIE076thwehYrVbcvLyi1R0hLJTiiUpVV5RCnOXObrSqCcHiY15Q57vnNFVWSmGcI4TAHJZq8aqqh7vYvSqlJHU2yntYwowNksiqkkLZFqU9JR6w//DoFpwRws+L5b/J+TxzkT/j4J4W4+lLa03bimBLp0iJJ9uedC4YtdZiGVcRWaUl0clgSET6oSUEXWkQ8nq5xuBmhVyGzuG0cJa10rWoFis2YxXPBWI+B4f4mFHa0FcOE4qq6CxobTH6eQOBoMlOP8dunxaM8JQTnEvfGrbSNFilifk5jvrUvZ5e43Ok5vTn+bPY71wDRNDyXJSCBGe0PyOWHirLmKOoBEkKVVQVCaKqI8lnH/Hf4Iw9vyfOhf/ZSiw9/5vTVOHEMz2h4aff7fR7pso3S1nWh9ZgtAMtxYdSwv86ff/pZ50EedM04SdBCoIX2oRzjhCdWBCVmvf9+cRCKTI8h0pkQVCtNs8rMmVJwksJVZuYXIqIk2oxMAd/RtWapsG4Z39oUmbxQkVSa0EfQgjsDgcWt0jRwiQWhbnQueZMRWldhy0Zv5/JWkIS0IJsWlX3WcpnOxytIZUoAqpaJDsnghhpXjIs4l+bSibW+OC/6T4i6I+iZOFoo55541nXfW4MgVrAZoMuFqcalhhQAmVIQW4NS9IY7XAm0SiDVcIpK1mQClP3MzGJj1Pl6MUcWY4jtuuxrZjLLz5CvVhinMmlQymEB31xISKQEFCLRkXLOI5sH3cUEikNeB+lMM+WbBrs6azSFtGEWnEI0Ra/7Ckxga6BBiiyq+mXdSomaGSNFc+ZnERoZHSLUo6UZuHTK0XJ5jxVM7rFmp5hUPRDR7fqaJoO7yPpcc/HTx942u5B1ULksBAawHQQRbjWto5xPnKcRprOPZ8hJ2ccXdM5nTTbYrsWyRlyEEQ5pYxPgeARbcdnZ3Dbtpy8z0+cyRKl8MxjFeSd+Jk5SyHGc/S2TH7q9LDIBC3niHUdTdPLXlLgVCElIIPSinUr3O5ASywJH0+hLxqjPytiVCSXgA8BSqjOSUrOz2gEVW4KCkupoRhaPcczt9oJr7iiaKqmmWotCHXODlD4JeKXBT8HtDsdpEqmTUYJglYSKkestkRdyOJ+zc5Df6iTPx35ePsN+8OW42Fmu/vAPAX+6B/9Ke++/AVtM3DYbrnYvOBwPKKAy6uXtJsNMVQ0OE6k4pmmxPGwRauZ66vXkmuUlbhJJUHuT7xPrWXU77WEcOTsBdFzwk89+pn9vKd4xe1xWws3RcozQwesDEYZlBauK2SM0TSmwWc5+0YfUD6z3T2hdMT0VuiBcpwLf11r4t/Qpsi5U3Ur6lnTlErC+4wPmZCLhNFksaVUUaxGL5qBty/f8MXLL2rTY3l9+Zp3r97w8Hhk9oHbxweyTtg+13tdzpZlDlj7HLAkU5PuM/S6iC7mBHF+9nXWtmhDTOEc2qWMxhqFrdxrnzykjLVy15z0Sp/zaU+vlVLi034rHtIlo4ti3Q/opmWZA9txJFQqxo/8jt9//1sO1yvi8Y7j/o4fD0dCTpASJUSm2VeXqARZ4+eFoiPrVX9ufmUaI05ksp+EG1wKZJ+INmIw9F0Lfcvj9pN8lshELaZYA4UcWimZ/pfPrGk/A9VOd0sqWWgWgl4Scz6n7qn6PcY4jDk5fcnUQRVFLp6IwiuP8v/QkORaLJ4ERdM0Eeo4+/MHdTq0z+KgUmqK3U+LL2ftuUQtpYo0jGyQlAoouaRVvXww4rWnLOisSXisQy6frhMEN6+lO4nhPJI1pfoo58/in2tS2DxP5FpE+CKHxpIipIhuLS5ZUsxQD9auG6CEc8Ro0YKSnTqk0+8iyIutf5bxddzbulaUoiGeL9JTrrmxguwBZ/T8THcwhsPynFxzcpqgFLreCVk+JUy91A9+JiswraOUSEgL0XdoazDWCteynCgI5SfFUzkluX1W8JrqfXkSKPZ9j0/hTI85TRVCjWbWRixhhEstVBg52KWztNZirKQUFaUpRSMJi7KelDWikq8bz3tPDpHH+y1+PtTRpTiodE179ot9po1UkdEczr6NISeiTwyrga4bUErs2BTi6iFevCKo0I0TFNB7yIWUF3788VvuP27Z759oh55Wt3z8+BFKwGlH1/TEVH2Kl4lUEuN0ZDzUvbFKZAJKweIDOSZas8EZTVYavShsKoRZEouCSjhr6ayjVZqkLYFMpLDEQAmSRhRKIKd4TmRMMRFHj3GWvCws4bnxEXqOFFatac5jyK4bsCdBxUnwpk/i0RmUkrjQ7Hm6P9ZzIKNd9TA2gGnQLhP9k6QOlkTy9TMBhraDlImOeuEgxVhY0FnTWodrOmLacRiPGNcQwsS4f2DTt3Smw9mWcZyZg+f28QHjLJfDFeM4ytpSmeNxYpl2kBVDf03bNKy7C0pWvKgIoiaTp8CcF5SRNdYYS6NqY5zzWaWty7OA5POmVilF320oWrE7egmvASiuTs4atDFiadccWQ0XaNdgTccyJx7fv+fj/TfoBtbdhhI0jo60QOo00zGiu0Yiptt13XsG5xqaJp9FQSca0eIFJdXa0DQtbdsRkQS6/W4ieo+h5fLymsvLFcZojG2qteXIh+9/ZNx7Vs2aYkGlZ/96Gd0KpWleqie4kjGpNZmQd4AUJq6RQB30NVYZUvA1ojuhkuHNF29pjMYQCcvCY7D4KgJMqa4LV4OoTG0Kc2CcR3qb6foeXQxxWfCLYb9bmJ4WsulZovhe5xIxJUBFwL98J1aD43EmpUCIkUIkJMO7d3/A0F+yf4o8Pj4xTd/hqu1cDAWSomnhcFzw4YB1QnvJxhNKxCfN41Pi/iny8pVjWBnutn9J+KQJ84BrEv/9//A/8tUXfyrThP6am4sbXr79ihAjd7e37A4LTt0xTkLZ+t3v/iPvf/xrVqrjcX9gWZ7YHheUFnrF7COhBMga2zbYtjkDH51z7M3E7e0t+TqxvzxKo+oMdIYpLGRtCNmTl8i7n/1MEPO2lzsyZlCaUmIdhSvCGPDLxDxntG7ouoGuVzircUq80DtlSCHip5lYm5RTc9U0jYiPtaRKppTQOWGV5Wm3Y4mKosQi7VXfcH11RYyRX3z1M/7gl/8FF2YjYRcq0xTNy6tr/vmv/pwP908U0/D93Q98fLjlw/YbchZL0tYNAr74avEaRRh5dXVFXg5/ay+f7g/KTyepkx+JWaajTSf1jw+j0BKKUNtkelwpHk4+i/OUm2egaJomPhx3mKxZY2mU4+dvv6Tfae4CvNnccH15zf1xzz7e8T//q/+JpmnPd+AURazaOscf/eIX/PGfvsKnAw/TgWIK79//QFg8pYhD1mnvxKhp3LXsZwfBK7QqdGuZyo+Hka6Rs2E8CldYUxsLCqbSJD8/CzXiZX3a9yfB8BzH84Q5xkjJSqbWlWZzeu7GibWuOVFvtCYVT0yRJUVKLKTF/+fr0vr196NIRrh7eUnspyOLzqy6tVi8aSUocInk6JC8HSV3DfAnV7/g5uaaVBL78YmYPJRJFKPLgnWGDPhgpHuvCGcpGY8gFs444YxmLdn1TYOpfE1VQMXM0Eu05BLEdkQpxdFPhCAexFYnipo5hsycl4r6GoKSorZVA00Ru5ccM1P9kNq2RVtNIhDqiMEYg/LSReamMKdTESum2UNjSEmQnGX2KDSrYXNuCEL0OKNplAUKOidOASnPyDxAIWdPY4Vr7aNQPWK9JEWBXR0NqsuDcz2KKF6iSSghbdPgtOGq78VzMmcaVTlFWYkYT7fk4iuvEEFliyZjSCmQKydzmv0ZEaqGgBVlEkI/VFRNAdXXMiWh1YCiqELwBbRCO6CGLOd6ONmssVrhKsVEx4WYM2GeWbmVIM5TIKlIdoklCJc3+SAWXl2HUSIYzSQUBTS0g0FboQShPNrIc+vby58U11prFiOfTwiBBDyMe9LySZov1ZKPmePxiMbSNJZkFqyy+GlPiQ6fF3mdtLBarbhoBpbSPB8UrmBTx3FfD2wS0QpypZRi7RqaVg4nXzmh4jQAvVLErhrT68pHJLLpLsgh4pNE1oY4UxRol8iPIyUUXry74eXmpXBbc+HNiw3D4oglsw9exJvKSzy8jdgETil+9laSJMf8xKXaYJxlOooyOiuw6wAxsmoGWmfQTqPLc6xqItGtOlIQk6dUMn5OGN1ibjSpsSSV6YaWJQasKXSl4ab5kqFc0pqWNEkT4I8zr7tr1us1zcrhh46H6oZhjME01yLsTIVWN7y5upQL2+faXGpKipSi2KyvIBfCNNMbh61WeQaDKRZQpKwgUsewmZQVWRvuDo+kLGh9LjUCvNEoa7naXKGKIIPp6ophvUYpxWE88vHuFr+7Z93eYJuGeZmJyVMuHV0/oPsVuTFYrUlK1OqroaO7XJNKZnAVKQszxWemaeLT/kES+IoUze26RcUF0HifiVOGMKPDE69e9FxcrEFlJn8UnqnbwDDTGkdrpADWjZwnOYodl6aQO2nenW0JpbDfT0xZRDrr9RrjBpniRUXJM16fJiAdm/WB1QBD15N8ZJ48rcuoIuc/WniL2U6oppCVYp8X4bNHsb88TJnOGdZY8oUDDLd3M0ueaYbCF9eWnA3BW4JP5BzomLEWVG9J2bE9BqYxQFS8uXzBav2W69ctbzcLN/3AN9/fMs2ep2WL9ho7NJhhYDrumMKILTNtkYAfS4EYWfKWw96w2azpesMSRo7Lnq82X3F5+SU3129QfofZ/zuS7elY07mOsBlY4sLDj5/49a//DYfDHToVpkOi6Vp0OdC0ieMyMi8JpsCLqwswsPd7lIokLQ3ioTziysBFZ/nVP/oDvPfM+UApCdUohssB7Q3JetabgaFZM1wJ7cjp6jmdBV1tC/SmJydYxJSYW78n55nXr29oB1lnHQ3WKFSKOER3o+eEKuIBnQviEqWFFhhOKHOBJS24poALaJdZXSysGoVzR4wWisaqH+iS4pvf/hU5JqYc8GTC5Lm9vWNYD1xevGA7LcyfypmjPwY5f9dJrFJVBJQhuRUmZ4yxdZpoyFj6XixpwlwYDAAAIABJREFUx2WutmW10KOwcg3ZwJgDxRRa1WM0mFLIaUHbjNFOAJAoVEndGMbgz3efUgqfAkvak6NiSo6uWZGetnzcPfDD8QdWK9G3vGx7/n/m3qTZluzK8/rt1t1Pd5vXRCgipJCUkrInkyQtyzAYVBkDRljNMObMmVbxDfgazGDIEDMwMKyowqiGprKUmUpJoWhff7vTeLM7Bmu7n/sikyxhTHTMnkXEjftO42f73mv9179J9LiQ0CoSJshonJswOD795CP+/d/9Uy7bLcpFvvn6a6y1jM9/lzf3t/ziq5/zcNrjvWe9XjMcJw73p0WT1R+qHupS8hFGDrzbD0wcKKNM+nKIWOdoTAO50GGgUv3mh8NWbnRCFZmyKa9pG08eqrNQFscelOI4DUxBUPm1TWinmFTlKutCDqCDLI6cM3E8u2T92x6/GUVyRZeyki+sLBzVGWFhMePebHaCLNaR6e5yy8XVBbFExnyijJk85jpuTeh8phf8jX9W8dLcwajazWgjX/B71IQqsHHGyii5iDuDODQ8sqfjfVqBeA47Ns2W1hf68cR+Oi4F0/z8ZwGfeu/vP35oLVSOWSC4iAZ4ZKFWfZHn55kRm/nxnmCPMwr4+L8XukflRc/j0FIKMScR/pAhy/fi9NmyzSgNBqw5vycokpqV5s9Vx4f1NR6jtDlnrLbL6y3XKedlOjBbws3vc/meighFBGXWzOLLnM/UncV6zvDea2qtaZyMYoeYKDmTVSJNgRQlHMNWsY08qfjezoi+cODmZKAJper7qqj+7KOttSYOkZQjKcQzlaiiIzPtIqWE0qYKUWZUPZBzXSdFMukTZ5rSzN0vpZCmsLjCqMrFV9otAhFd16wuqtriaLSCYpHif/nuqv2fNkRTwBqUOa8fqw3Oyc+MM2SdGIaJxliMd5gSKTlhcsIoTZii0D7kIuKcR+vKNRsGUkk10TATKg1EJUEcnDdYI42fXHNkbamCcxZnWrHfSxlrE6UEoQ80Xmyz3ECiLN/D7Lku60Ai3rWG7XZN17UUm7FFs1q3y7Ww3sopHNJCE1JKEacJ7x3OSiE722/FmkZpONvSfZv2JM99TrZLKTGFvIwXQcTKCz9Piw2bazztek3Ttgs95uHhATWOrFdyMEvqogiFjbPLfa21xpXCZrOhaRy+8cScKAQkzWoixpEUJ1KcUEVja3qYKpocxDfVWlMb6pHTcJRQpLJFKXFC0RqurgohtBATZYpYyyI+VgZK/Q5m5DqGvCRNxpDrGNqjtRWXiHFid9mIgDqK+JbsGPpEyaMktOqMc6IZiCUTp3HZT6x2KAPjMDJNgakYTDH0UdK6vBVEMUTF/U2mEGiMrZxXg/EGtBMOcC/N6RATSltUbUq9NvTHPbfKsWpXpBxpXIs2jqhGhpwxKdFWoXe76ghJmsISE9ZZNp0nNTAFSYfs+1GEcUnQyf1xYDgdhY8L9EMi24GsRK+gimYaT/THe27evWYYH7jeXaCMoPYJKVqVEZtVFQd23QrTWvSYSDoTy0QuAZB7wPnMxj+V5zeZUGbaATStZlNDgXzTsQ9FCrFxIMXCutvQek+DpqnevkMymCliRkEmFVkmbCkRNVAMKkV0ThJbr84I7Ux9UZzBn5kK0FhLUZkUzmfqNEVSHFEZXr99w8s3L1jnhvtXon8YUiApOAwj7968YXOxYVUuOPSHs5j9EfVTK4tWlkKsdKQRzUwThEymaSybzWYBcuK8v1cUVfYiRVMUSYNTTrLKYiSW96klpioA5+L4MUVR9iJNJjPFiZgUscDLm7f0KWBLosRpsYZ9ev2Utd8QRxhyJk4nUlJs/Zbd5oK2NJz6W3RQGDTf/fhDnl9/wETmF1/8kpt3NzSNI041Vl5rkpFGaD5TxeJS9qwQxmpJez6LtXV1/z5Plhb6JGWh4c52oo3zNF1LqFqBlBIkLWFD1CTIlPDOic6qqCr2q7RChNqUkKC2X/fxG1EkC8E945vCk9UF0XQYZNOP2WB0x3az4vvf/Qkff/wx3nuGYeB0OvHyxRd89uILQproRxkpTaGvF1eUpEAdu1P/Xb6Y1slYeFGoK7ngWRXpeGZYH8VdEH/X1rWSIKUUwbdM2ggnxlRvXurraIMy4JqW588+5KNnH9P6jjc3L/mLz/5CzP/LuTudubGLv+EoPtHaLAAqxkpEbYxxaRKapkEhoSElCvXDGxmHqGqnprIsuMcFuFJzhPU5uWfh/9SiONQb0WCWoimlwDhv7M5jjWNVE7VsDduAM6VivpnhvJGJkr8S9dW5GJ83uPkaPP6ZcKfPG+TMCfY1xc8qJ3zSIqT9ogTVLaWQyznAZFlzRT6DqZzwnLMo6EEQ6pQZxoFhksN6Wztxq+X9bVct108uyTlze3sjwr3xuFwj31Su834PwG63QzcN2hih0SR5nZLlptVe1l4s1Si9CFIfsyDVxhg5yCqnN0w1DU5LgMjjzTKlRD8dGEehTTTOCwewFiPeGOxM41EZpYwEHBjNVAIxZencqxWeUZrhcBQOojfiY6sFRbGu5cn1tYzL44HT2wdCymzbFVjF/bAnxCgjSqCv/Gvv2sqxE76p1tC2Ht0oXGOxGEqc18uIMy2ta+RgjBljzw2mMYam9ZQY0MViUiJp8MkSfCfvO0vIDkYzhhHvPduLLd4Lny6cBgoB5xXOK6ZwElFevcdmZ5uYJoySwtkozfG4l2taFG1n8E21IosDjJI36a0TFXcUS0bRUQDzgVBEkzA3rMMwEJP4bisjG4AxQi059v1yH3XrFW0ITHWseHd3x+l0os2q2sJ5wIhqvoGQEmEcOOVRRKJX16zXG4zRPOwfGMNEmGT6oFKAFLA2cr1es+p2fPzRj7DGc+oP7I8SfrA/vMNbQ1o5hvHEq1dvRDipoFk1NK1jtW6AhjROpGESO8N6beMUJBgCaNcibn318g3jKGjdarUVGoQy3N8duL29pfNrfKcZpz0hJLxb0WJ5HY7osuf6yZb1ZkuMc1GfGcNEjJH7sRcHBWeJSZOzF19eZaUYLQHj1pjqre6NwzYbmsZw6veUrNjttpiu4e52z+1dJmcwzuK8WFiVKpR+8eIrvkpfgBFamS2FuyExhMh+ODAysMkGZQ1Pnl2REGAnP0SsVaw7h9KGXODhCA8PIzFNaOdpVh1v377lp//3PyU8vF32yCkcOOwD93dH2pX4sL/45gvi+MC6VbjGYCfoH064VmO8xuaImiLewWrtsJ3jVA4oVbi+bFGsOZ1GnlyLuLgxn7BatSQ18PrdS7748ud4K4mJTzYdjSucoubz13K23J8GpiFxSpB8S7tKOCeUxd3VNWOYuPnZnpwiVoNR4ukfUk8xBkLEUmi8NORzAaatlrOpivSEUlNdq7ynqMyYJlKWichQIIQTTjve3jzw1YuveL66RscsjhcUIoWX457xcMIfHPrGMZa07DOmOrPEGNHFoLIWUCdFpvGENQ6KAmfxvuP6+hmr1YoYI32YiEni4U0FuLSSCaqh2pw1BqPFxcc5hy7i4DXv7SCAWl/piUopmCkISVG0Qa8sCbjPJ0prWDU7MEbCyoziu9ff4z/8d/8eTy+eUiY4nMSy9puXLxiHwJuXr4iniZuX39AfTzRNw9NnH/D0+gl/+Pt/Rlaev/7iL3n63HJx1eKLpP2GEOjqvZzUgHOW7WaDUUB19MpZouFdPYuo57+rKcoLgDcX1BRJSdSi5SgpMw0DodZHcaq+9RRMFvcYrwzGWECjShSwFNhe7NDK1vopAp/93YVpffxGFMnee55d7UAlut01Qe049Q+8fPmaFAur9YYn10/5+DufsNvsUEphtSOFzLE/8ebNG2IOZB0JQcyrAVTltZZSZOFyLtQeC0bmn82oUpZ8Ssmlz9KBJJntU4rCW4+yFl9tSmYP3KKk6HmMFMlrNVh7RhKVkiJ1LsLhzMkOISwoitwUswm+KFNKUYSKQEItRtUsamSxk1HlXDSVkhZkfH6c+VLvo8vzzx+LZx5ziHOuXJ6avjV/ptnqan4FKVDFqxrKUujDI5S8IiBzIf24yJsL2vm9lHpDSdF75k8boBQlNE+lCFXMmKUNXV7v8Z+cJadeKUU2ZvmdnGfHjUJK56L6scBvtsjbbXZ07VroPciNPqWqxNeqBonoZQ1NgzRZ4m4gm70x7kwXKacFVV/cP4ymqFzFMuJk0s4bJeCdo3FOOFbpkeCzctbmdf44mOWMntcOnvOaycxWcO9PFABBvbUi6cyYIlYBVmK0k46o2qFPcSIVmNLEGAZOw5EpRixzYppsfGhVCxFBO40xbLdbmkprOoxHWfNG4S2Yyj0TLpsU14+nJef3+n5jFdXsmJPPjRtJbI2cRjtpjFKKlHrPpEojiuUxciTouyoFpYu4y6DIlXplXSPXoFolppRQQZwrHk8snLGiUJ9vgRoHm3Mml0eTDj2Leyu1qCZOxlgT6RTkSTPeR1L9rubC0mlLihrROxhKCaR6WJQkSLBJkWGYyHeSKHl/kFhcp6UAMbpgitCJvBOEfLvesF5vKeWaUz/R9z0vXiIc3CjCMrJYdCklPEE9afJUG+WQsGiUmm0GFaMaKI/us3lPjDFiraNpVhLKMY6MYyBncLah7wcOxwMAjV+LZiKLsMy7NRe7K46noQbI5AWFD2OUSPIQKUoTk8J6Kx6suqCjQcXC/f7AFApTivjGkRCxllKGGDJYafatFycL6+pemxLYQlaZKQycxoFUItZqGm+J2UogSB4FWdcrCUsgYb1BZ0VsAQqnIYKK4uBTMigrJmjFkspEIfJw/4JffjaAsmi/Q6UjY684HAQourraMZ0OKCJgxbbLb8USrwIKKQUSmeANYxFxsFCdCs4bjDYY9ZSPPvwRu92O9foTnDMch1tiTvzis79ks3lO24JXN+jqNuFVQDmD3q052sjpJIExJyt6g2LANg3UUCfn5L6ep2KmThup97400/69s2/RQzza6yVLYFz0JLEIumqtA3TNTWg4nU4cTgcaZTAVtRxjYAojxsoaznGqAvbzOTivpf39kcZ5Vq1FKzCqABqtLbvdBRebLatuI9e3AkUYSSSlnPnEcg6Wxfdf1TPRGkHLE/m9vXt27sglLyJlOdPE4cM5mXronOloFnE1aFarjg+efsDzq+dcdjv6MBBzYrVqab//A27ubnn3zRviMHI/7IkpEGPm7f6G0WbuK1Ag009F61uuVxeABET1fdWzLOEnImTPJS5TfVt1WKrufWfk+XF9wt945JyJU6Cks+heqVQn+Cw+BkbJ5DNlsPVsUMbiZv6zcou71a/z+I0okldNw+/91ic4X9g9+Q7fvIl8c6v46qtv8L7lJz/+XZ49+wBbGj7/1VeEELi4uOB4PHF7uBNzcVNkdJYi1BQWq8V9oJSCqSjhY4SSukDn76PI7i6LLsazIK9A7zIlJvQwkrIcHFvfoLUQ6yckdWwMIkpQBWIujCHycH/Aq3fEaeT24S2n0wlnBVmbD4WUErqcE7xmweBUosRzK0dKgRgn8pQqeV4WQEwRp4TjaEy94Wtxba0l5SJUkkeF0uMRx2PnkHPxnFBzJLRSi9odIhoR9bTNunayWRKxjCApOWdSFTjOr6HU2ZViqWdqwfvtIvaxUG5OB4yloJ1sTjFGihKEdEoRlRVjRY1TCQuSXOE64NwsPaaPiIjgXIifDmLsP6P4q65jnEQIWbJiGoL4QseIdytejS9rATyRQiKVOdLbLc3DdrtlHEWoNwsQmtWatm0Xr9hhGDhFQTvEwsyQSsabRvjEMdSC19LVJiLnzOVqxW61Yopwe3u7FEly8EVBj70TlLUUbKkc45SgFoTeCgIfo2zkxRSMUpT6xyhx7DDOMJXMaRqJSriS/UlCbaxXGKOJJTHmEefXKGeYSmJMkVBS9dQU0aU2BuUtOiVCjIzTwHq95jsffUgoMmrPZIqB7XbDphsosSwNoVYaVw8HWScyzrMzbV2J7kBXD+4QA+MUl0K5adsFuZipW85LoSNUB3ETcb55Tziy3W7ZuA6KRMyTC1YLx7ZRSoQs/VCdTMoySSGDaZ0guo92/2U9WkOMiTFMsrFbSy56sTwUpbuMxEsp7IcT2hj6FMgxSNqhtQyjvO8YEkZ7tDIM/cAUTqRNtYmyHpIixMjnn3/OMIrZf0JU4p1rcM5xte1YteIH7KwnDROvv37BxcXI0yfPudo842IVieHAEA4chpHIiA5d/YyF47HneDyyvxEahsmwaTvW6zUffUcCcuIUONUE0/vDPaWICGlG8ItxxFgjnJVhs9nh2gbjAi0rFAbbNBgVKdmgkqNbPeXy4rtY94LXr18TUqRpG0EBW8c0BpIsYUrWtMrjs6n+tpCHyOv+hiko+sGwbhV5nCQCN0dSeUCrXuKhdwJu5AhTH8ihYLBkqxlTYNKJbIW3O/oJ3xg2vmO3fU7rLSdtuL2/493dO1abTmxAY/WqP1WrMOfoWjCmAQlqJaaI76BpB+7vP+f+EDikDV2JfPLRD7i6uuDrzz/HmwljCvHUE2IilRPbXctqs+bueCCMI6lMpJy4w5DHAZc04yCWjyVPbDZX/M4f/gM23Sd43xKKFJCH05FhLCgaPv3R3+PJRrMOP2c4vuNXb+5pzYNQs4qk2lrbYYxlf3iNwnAMI6f7tyijaBtDSUI1cMbijMdpcewpAXROlJJIOdR9XSh/IUxQvfl9TV/NpbA/nZjiiLEGrS3DNHB7d2Cz2VDGke3GsdquaHWHTwIOOG3Qk6YxA43ytN6RdWaIgduaZDhN04KIjqdIaWDTClhhbaGxbUWb11xcXOFtw+u3L4SSU3nE8xnmXSOiaC37p+GMFMcYBZWu9/b8c4DVagWHh2WiPIMrT7/7CWOY6ONAoRBUpnOe4XDEeAlFu1hvuFxfkYbI3cMtb796w8PDic2HLe6iox8PvHp4QRwn3p7eSipw0Nz8+f+O61piLry5e812u2YaxQ3DbUVHdeJIjuLQpLxH6dooOwEVCO9TSG2lxJhHgsZlb1TnafbsaOLq76xWK7rSoa1BKwHUpqpdyAo2bQtaE8tEKTKxsFlofv1RbBYvL65/7fr0N6JIVrrQ2URbi7WbaeD1q1vipLi8vubq8kMat+Xm7df88rO/wDWe24NnCiPH/rWIvirHzVSl6+LgUIulKc/IoZJJtwalrQgDtCish2oWLgEiZxRJa41NkpCkDGQj/Olj7quxuMcGQT8a49FKk2u0sEVx//CGU3+3ICStXVNM5fsaUCqT8sCEpRiFspL1HkJANwlXuYTTJOMrb5qleJ1jUO9TYNN2YmOkLSkIWjpNkyhH6zhHgisEGZObThDEXMQWR2y1xAg+l1RtzwySfFBwdkODcLF1L2OgxnucdXgtJusAQxrf6xBlIYvzxcKzVJmSEilFHBV1HSZMjVJVsPC+s9bkxb8ZihIvXE4TOSeiKkQNScuYVGuNM9J5D3GQkaoVr8mkIq02gvgW8bnVWpOLFBmJEWssTecgSRDH2E8UJbY8OWfePrxGVdXxGEdiiWjN4jwy1TGQhjo2ryhZCDAUvFMoHIqEVomdX6EmsQsMOdH4lpXu8N7zcNjLSIoWV1oSR4rOxHCiVTsaLHdTJMdJghaKIqUDTeexNpFVD0rQ4LnQnOk2yiMoTcgUEjkVQqlUjrlQbjxHHZnGQniQqUxUQTjRsbB2a1AOVEPbGKYwMGgJunGl4JQmmJ5YEzQ1CmcHVJZkKt16/G6N3qzQQbiO6IR3irZRNGqNshmdS+WcAqoBBCGep0D9OPLk6VNu7+84nPYSJ92Ix3OjJbXNKVg33eLN2/e9KElXoJVmPAVJXLMGH8UFpKlWSJ1RXF5sCMPI0Pd459i0UhTGcRSqlVLElEWsCqDF9zTmmX+uZIqU5omFWOUNoWDsCowY+Vslh+dw7BF/LrE/G4aBRlsoEENijMJlH8eIUQ6TCzFPGBcoOpP1RMgBPTmc9zjtRQyYMxOBU+oxyoh4GU1/PFBcA+6SbFqGkon0xJg5vPklt8d3HKeexq+wVjMOJ8axx0Ros+dwHLlLEMmchkF4w/sDKUTiMDK1I+M6cNVtKG0mh8zh/iSHfZpqw1rvca2Y6MmTCEs3XStrZy3pZMaKH3NhYJwsRglCub97w0NjOJ5AhQab4cJn/CaTdeHuXjFNmmkY6vkjNpHZGJTuatNaxUFpEjS6TJjmKevVNQyGKd2Q/Yhxhda2aBwHCkNxYAwrXRjVkaYb6OORrAwOTzZ3KL/myfV3yVmx5RpbPIcXPyNnz9j3lNHINEOJS0+zaghhRY4Bq6UxWnlLJtPnFq1WtDbQ5ELBwrEnu5H1leegJtqyQvmWogPQM5YvyepDMJYSEkVZQp4o6Ug/KCZj8F1TJ5tbhnFLLCtwhvvTDTe370hl4sXtF7x59w1tF3FEWuO4XrX0bkNfWqz7LY6nPe9e/4KoCmrVMpZAT8R6aUL7h57pNGKbFr811WNHpgsqenRRhEkhIRWFVQ2GACgh0aApziyFlNKKrBRaJZwyeNdhrMVGR2wMORaKs8QkhcHt1LMxDV4Zdn7Lxuw4xJG78cSoRG8TJmDUlCR7383rB7SztBuDNxJ4llJCuwZFQSs49gfi24A1nsPxYUG1F168tTQ1vXUcR9ZOQJP9cKTvR5xxrG0n7li6RyvLWENTTJGCMOXCdvOUcQg0ruF3fvvPGMeRf/Ozn6JUYby/42G4J5jMmE+4qOlGQ3joueluOB2OHB7uuH93Qzt5Nh8+5XY48fr+Fp0LI+IWlHKk3NySKRgre5jJllRGpjLw9nhH4xyHcCDbQNGC4Io95EhJDt00qCkvVDOtFI2WCQ02vVckK6WYYqQ1LW2z5n64A10wftaqSTBIP45isGA9+tQzxIDbrdErDSnTTIXOGsk1MDvu4sBUJmwGhvBr16e/EUXyMAY+e3kPOfH2r17ws2/25PFE265YrT3T1DMMJz775c85nvY0peXQP3A87jn1Y6UqFLTSeGfRWYqjWDlv4vFql3G+NoL0piQXSpC5uHBY5wIU3ufxUrt655yIkMIZIZwRU1dqoW4MsSi0yzyM/YLyzSkw+358b2yUcxAx2cIdltfzxgoXp4ggD/U+GvX4sYzI1fl9hxDofEOusc76b/m7C+L7LcHnY+HWWSwh41hrFN5arBHOI6oQY0B9a2zy+L3NqFjMaXkppQvKyHhFzSOkR9zh+f3No2d5MvnZMAzsHx7Eu3rdEmMimUSZx9Z1hKayQqGIlXuunaZdiaelOHhQKR6l2vG1C7os6F0mlyA0D1VQWtaOVooxjkzTQKawvdgstoVLsmG1p4uLdaDDexFe3ty8XSgRStVEIO2wdTP1vqFrZPOM4yTCthgJUTH0hTweuGp7SnT0fU8GulWDyonVavU3uvNMLZCNJhcJuhnHc7hFfkQXyvX7LwoRnERBm5yv7ivaEOMkinIlHqJuDoO4F1HpzJsXHrSlKPFWddpglcE6y3oNSema8DZBTJiseXr1lKE7UWKSsWcS+pMxYqtHPAvZRDQTxHmkjvnmJlkpcM5iKNhiSRSsE3/zQsI30pBZ08naCKCUobEOW5/PWXkub7WIqqzlcneBVVrWP4pTCMvkyXtfUVu3TE/MowCfnJN4SAvszWF4oCDj55QzKUOmUntQ6OrGEovwFBt7DqYp4yD0rFJYr9e0zhJDTZgyBuPF5/o4DnSNBIWMdRRNLlzuLnDGEaeJFAt+s8VpxzCMPBwPYDPOiZPF0Efghl/+4mtSLlijcU6x6jzrTmwP7x5GhkmefwoB4x0XlaqkkGI3DCO3b9/RtiKsG0+9AAhVADWjQl2MTCRSLHRekGCjNKXeW+LlmzBIMIVxFqs1D7d33L+9odmsCKnHGLn+vtGEbDAGtBbXIbHRMhW1ApSks60aeS+H05HUt3zw/Pv8e3/8H3G1u6SEV7x68zM+++JL7m8eYGd4tnvKFO4Z72+w3tHqC4pVBCKMHh0UIYA1jqA9N+mOaYpc7gzaZZztaMw1vlNo36OtYpiO4lRkC2UMpDRJGpt1wusumfu7Ez57THE01rNZebabrfinP9zSq0zIPX3YY51BGc/ru4HV+oHLTlxRTtMoIltv0F5TVGJIEwbD4aBIUfNXf/VXPNz/C+7u3zGGBzKJ7AKFgFcTf/mX/4xXuw3fvVzhtGN19SGmczzsHe/efMUpjEJb0AanLSUlShT01GlHGKI4tjhDCVWMaWrYlBJ/ea0UaQ7jeXzm1algqijtGOXMt86yWrUidsyZybAEbYUQJBDjOBBXW1ptWZuWi80FH20+5cVP/zX7dw84bQQ4smXxEH93e0PTNFx9eE1jHd5ZqOivciKwfvv2DVQB/bwXz/7zi8ZGu/coffOZJnaHTRXdFnHxKKF6KWkOhwNOGYp1XK63rJ5tONyfuJ5AtxvuNhcchp67EBhOI27doKxweV98/Q2Hd4W39+/waMLNA6fbB9JJs4k92gkocDweeXe4XWgcIcik8Wq1wntH17aoVMgkDg93TNaRs5AdUwzkXPdfrUk5MkbYmWaZZBbEMk4pyS94HCg2n/nz2ei9FzBFOHaYIpSNWOO/tVaylyRDLLNhgmO18pIQO0ZSzHht2K7WYoer//Ya6m97/EYUyYfjkX/6f/yMXBJjSiTdcHlhiOnIy1efcfdwQymKPEVSnjidKscuBlJR6FQgJxorCth1e0kIgfvjgdY4MI44B1RU5KnowqQEORbXCE2jfL3pWGKj5wN3CBMqF9qmEacCFFOoAoNxWsa35EDR9UYoZTEAl6JHRELDMDD0Zws4QZaE6zgn9Oha0FilF4GXLhprLN63720UWmuKOgcNzEXvXPQ/5m0pfeY2wVyA1gjpKtCbq+W5qVDqrKq1AErU+t5ZnLFi7VWSRIXOjg+Pi7NaNIZc+bkxMntVOGckj76AVL8snCP4m24cCzerPu/wc9bAAAAgAElEQVQ0TShraIxB51Iblvkz1s0nnkfNcxHcNE1NTovMjgJr39bxuxS2Dw8PWJyg0MjBWpAN2ThNUpFSEr4T/2ZfR1ozpQegqEQhSoKSkyhTtLze2AsnUGXF/iSOBOu2k4ZmEpRPa40vmnXT8sNPvsdmdcFUDA/7I6+++ZVwVcckFBhr6XxHjkGKkZqw52wVRQShAaAyszuIVY24s1iDzXW6UIrQUIyM/GNOZCV/tLNC/9GGojU5iBVWjHNxKOMwcSQpSyGrEfeRxnla63BFUTQY11TecOL27h1rJWjhxnZ4ryg2E8uJkmINDRHEV1t75uLVf47jyOFwWOJjhVpTFs/BlIW/e5q9xZsGaw0pgdZOJhk20RhP4zwhVo52TOKCkwraCxfOK0MMgf5wRBVwjauphArv5TPbaqFHzmeOdIyLJWFd0OTqDnP59JqY4eGwZwqSMFemQD+NuBKlEXEO62XET5hTxWr8cS3OT6eTIFc5Y+rvOmW53FzgnCM14nxxe/9O9iVjoXr/HoeJqDLH08Dtwy1JR3YXnSR/pVIpC54XL74hl4i3wiW/utySUmKzveST737Kfr/nm2++QRXw3olIOoryXCnF6XgUIaO1C7IUJmmq5gPsdDqRvVhpzZqAME6kCjiUIk0sVtLYuqYRd52QKDrTtApvG1CFlCZi1MQkhdI0Fawzcm9X4VUMaVkXu51co3480bbP+a0f/D6/9+M/Y7dqGHvFk13PDz/+AV/fwHG/5+03XxGTFcqEgTDBqn3GbndZm2Vorzbc7W+4e7jh9e1XxBjYn76klMKTyw/4oz/6D2j8in7/ilP/wM8/+ylDKTzdXVI6zaE/MU4RbQ1ZK0xumMJAHCYao/nkux/yox98xIcffMDpOBD+r/+Tn/7ql5TSM0y9CL9dy7t3Pe3pJc9/9/fxZk3/7o2s406DM4KYaoVrPM+fP2fVXaAL3N2/YYpHrJsnXiMpRSCguOObFzd8/gtNzpp22/Dk2TVhGDhUj2YSGO/F0qsGPJAlxbRVwrtulEWHUteNpea/S1iQ5IWfQZP6iJy5yDFGhmkkIs4r1mpcY/HBwjQuTetMo4o5oZwlG8Or/R37aeLi4oLNeseYMmkKNK7F+LI0nk+urvHei4jROryWSVIphVSLOTkzhUYRQliadziHZ40xLFSD49AzhGnRIwkloybLzjoRZC8+VQu2GDOv391wHQvH48g//yf/BOUsamWx3nHhGibXcjwNFBXRqnCx2jKEgZ9/+Qu2TccTtyLZzMuHWz7qGp49fUp3dSVTnzSx2+1wjWeYBKRhkHAkZaAxtlpuTqQwklNktVrTdQ1pytX5yFXjgCKNUSnkKRIKBFNt7FR8pHmqvGwlNMuxjGgrhghxbiiUorGOTbfizf4OozQXmy1jjtycDsTqx92aRpxscmQ/Hdh0K64aTyp1yvVrPn4jiuSSC0OovFwN61YRwkApWixGkox1nXaIia6S0XCJlPngUbBtW9Zdy6rpGJVmfzzKOF2dC8NvE/z/NkL+0I9LZzN/efOXPX+RCrWoLhUy/i+I3ZCqApIZoZufY+EQV7EefEsoxyPUtlqaiJhsFloZtD4XwzMdBMQ6b/5cOedFOQ9nLtOCUH/7+heFOE7MqVIzV/n8OwsiWUV6Sp3FR49/J8285nIenSybUi2S59FYUZxTtoo4cIh9nT1/rm8h0+fvUL3nyjH/mS3OlFILL9S5950QbC2wZvqLiC30cl3nIJMYIiFPUmh6cStJeT6YJenRKL0g4d8Wu0kxL8i7UiK80xqiEioMso8SonDpuyz2R5SCQRFqB//86Qc8u7rm+598l/Xmmqk0PNwfCMcjU/8Kcafw6Or4oIp8R6U2XN66ukbU0o2XkikFCVepP1NKVXrSPDU4C/5QwgEsJVGKRqtKz5ndXFQm5VA5lNIMkmYhnFjqaSVqbo0Sl5CSQBliFQ/FPsMkxeC667DaEdO43IdCE5mjy88pjXMDODdNj0Wn8/9PRZIPU92slVI0yol/dklkZQVNN5IWmcoj+6gqJlJa9gFXpzvA2T7y0T7y3vSJb9kwaiVbmJn3I1itL9htL/j4+98jF8Xd/oHDQfiGY+jp44AGrHLLGp3XsreW7FxF3M7vYeF/z7qDUq3FfMPz509r0YkEQwRp6iQmWOgZ8SjXqOs6Lq+fiZhyf5L7wzuaVUPOTsJTcmacEhrFxdUlz57J77968ZKSU6V7saDpj+/tuQl+rF2w1i62T6laLy77S0rElNG6WksqRdaZVAThl8ZELe4ARVkkGSwQpoxrO5ytB7E1xByIpUZgpyrYVgqCgAW+EdeSQiSbBA7M5LBGXF266w853N1yeHfP6XSSVDarCGPmYr3hw+98wuWF+IC324a7Q8/L119zmiLDeMTaQIxiVbjbbNmsLwhOc3fnaU1HNolGe9zGYaxm3/eim0ERxyh0PWOwzizN/8XmAu9WXF0+xeqvCUm4xcM0YSstTAodmez4tsGMvTQtxVCUFrqTbR+JqjO+sWjryWViGgIhSaOhi6zpEGFS4u19/27PkEZUSpTZfWEccYVl3c97LYCKdRKszJJAaeqaSLNffzlrZr4NEql8nvwKR3xc9ndtzxMtW+0ZH4ujpyi83jgE+hBEhGml2Y0l47xB68IURVTvu/a9afN8LxrKe+tYqfP5N4tHH6OlKZ9tTUmJVPUy87qfdw15DgF9cs7kBH2IjEOgxImCYRwC+XQiA5fmirW3rNuOY5o47UfxGzYSBtSuVkyHk9AHdWI0CesaYpqYhhFrPdYari8u2e12GO9kbSuFzRNaKWLOGC/TIaXN8nl0rURW7UruR1ODYKZJ9DZag5KJkFJKEoLL36IVqtcqxkjRUkvM4JPRmnXbsXJNvXTvo/ExZDIiLlTuHAlulBIXk5wWyuev8/i1imSl1K+APSKqj6WUP1VKXQP/LfB94FfAf1pKua2//18C/3n9/f+ilPLf/13PXygL6tQYhc8jx9RTimGcpADOCazbAJmcCsZpvLe0ds1pf08uAWc6OicjUTEvl8JTFRHQzTflfHjKgU8tYh6hpTXQY/4jN4MgY6l+UeKXK4W1934pkMYsHNn5S3tsbTLzh2Uk2zCLseT/RUpK2LrgCsKvinU8lCsa5cy5gHxckMEcxVuYSq4+vkKODyGIql4p5sznx3932TCYN5n5EFbV91RJgaM13hmUVlUcmCipUHR9PiXF/IIczt9vHb2HPLtTyBhfMdu6yQhmsXQr+r3NZHm/5fy+Z1pM13WU6ibhradoEWzNXb1SiovNbvmcEgyS2IejbIwh4VyzfIcgwghBuwbGU49xWmyfnOY0igvFmANKFaw3TNMgSYycR+rzQ+tZH1qQCNuBgGwa8yYb44Rr/OL0oZRis1rzEBN/8id/wu//8Md4LRy2i8tnxLLl/mLgxZdf8Ob4BqWtTCS0IDQxBAlMqcLLmX9rG0Ea5TXk/c2bfcqzi0bGuNmmzFQrvUxIUy1mJZ1q1TgRBdaAifedWuwSQTyvS53Fykdlodd4Y4laUxSMo4jqxnFgfBBe6ce/+wFN43nz5g0DYqJvlabkyDCOdJv1Euk+CyPnday1XigPxzAQshxAuaq/rZ2FqokYq9/oSuzCgiqkMBFSxEZpqLyRe9gZK2lpJVIKkPJCvRLeefVdVzP/f14D7wtjtRFenRR9hQ8++JQf//gnfP9HP2YIE1NIGOuJaeKf/6v/jc+++Dm3t2+FVmatuFQUoX7ZiqqI0Ee287lYoha0Wmt6OzCcRrpmxR/83h/SdR27izX/680NYZTJQ8pC2VDJYBvHatvSbjoSYK1hs76k6zqePHnCBx8+AWB/t2e/3zOcellLxhFzIU6Jxja41tK1irZpsEUxHI5ia6eFIlG07FWlXsucM9b7GnOvOAxHnC0MRuKeKQXSPPWS5tRguNzt+OH3f0DrPC++/oZ3r17TnwxWWbFRi44pR8Z4QClL23marmOMPW/fVVRxijVAZSQPB3wDyg2EdMtnn/85k7I8v/qA5ytIoefJlcKtr1hvPN36imY4kXJkSj334cCFKmyfXPG97/2IMEZQIx998pwf//iP+e0/+FNOpz3H8WvevXnNX/3lT/ny81+w21zg85bjKePUls4oiIbCgFMS066NJaLQJfPpJ9/ndz79HXS2eO14drGVNVYUP/6t36G5eEopnq9f/5x3t9/wcHjHZpdp1iuKkvt6vVuTncIly49/9COaxvHq5Tf0fU/fn7i/+4bT4SXWKaxLlGTQ2tNajdJgUkKVjhQPlCZgVzAcMg/7PY1V7FqP0iJsjGhyKDSuobGOVSO0t/vXt3KPaQndWYAlhJ9qUDS+YYphOafmhzEGnc80hkYrTCuC3P3hAd1b9vs9wTTLlCvGWriVwt1hLwEX2qF9gzYJY2uD5BsBq+oE4uHhgVU5r9VEWqa4TqtK28xAxBpfARfFNE1LXTHTM0sVAs6UAq3Ftz7X6XRXE/GsES/uaRzJRSZ2d2lANZYnH34ASfH1u6/ZT/cCjvSWYmDVeIwytK7Fe4vV4mu/cw322ZopBsYYGFeaVbvB4chxIsZE0zR8sv5AQA4K2jd4rYGJlCJDmQTNLrLvCA3McTw8MPZiG6eNoLkxabRRdCtf9ywt9Kha9Pf7/j2gI6WEcUKhGPuJkKP4P2dxiTIFVq7BX1ySYuF0OGKVRXtHKYpxHMkhEXWmdFIXWO9JIXK4vafPkeDfz4/4ux7/X5Dkf1BKefvov/8x8D+WUv4rpdQ/rv/9j5RSvwf8Z8DvAx8B/4NS6iellPQ3n1IepYDGUGJimDJ63WKNiOlc7dCsVRhbrZyK8Ewb6zAxIxx8x9AXbEwc1Z5pmtjXuNOiBKlUiAejNkbijWf0URmMrgWOLnh9RmziTFMowg+KKYoYRWsabbHG0rqGGKVI8ErG0DFGcQXIQn7PQQIpjJF40yVqFlkoXhuJjE6FrApRCdLaqqbSJMBoQ8qSj75cOy2dv8r1Qha12N1ZVVBZik9qMEOu6F6pyv9YBCHMORFyjczVEus9xEiqBauraKRXrvrnKlCGpNSCFMwUB/k+6/ur136gzPl0i4WdUZoJGbmWlCVwwRja97pxtXSZ8/NNKYHSDGUgdgXlDNkIZ1gbERakkFBJQiZmnvBsQJ5SkrQxXVBNoZgR1WZyqZ2pC4IYojAuSIG2yhQ0adJEbSGPaFVIUyT2BqcbNu0lkDmND1ivSGkiKyspgGEU2kLKlCJFUslSzHVtgzr2aF0ISdw0goHLzTU/+fQP+Hi3IQ9vSf3P6E9/gtKO6XCAfmJlHL2zmFEjkBjo4vGdeE9qxCvcGYWtiUaBQqpCVtcoEWeEIN+QV2yMI1EYc41It4WgFMlklAlYD9qt0dngu7Nae45QN6kQhwGyJCcpDW5V7QJLEUqS8+gpELNY9mSNWNmZgnMrnjz7lLbVnPoHpuOdiKtCoURYtxdcXn3C9fUVwzDw6vULwt0NvqnvwxhcdTTxcY3XNYkxSbyy0bWYHoWH77TDGPEyPU17dPWmdkaJwKh1qFIwzrJRLdM4EcKIqaEqIQZ8MYtby1j3FUc1OVdnjres6Sz2fginD5NBW1TRNKbg3T1N+ynafIfvPDvxcDNxfPMKrFge5hyBgkNRjGZChIIhCrfUG0GCxD5Q9q1pHcg6oRsoYUI7h8knrreeA5Hh5FEGNr7a8sUCLpE5okJD13V874e/y8XFFc8vnjAcM5HEX/zqX/PFl79k6L+ErHh3L6r7h/s7silgFZtG473YWelSky6tNBXYynnPEePlAFXa4o1hiokpHok50HVg66RlnoyEacIgzcvabdmtrjBK0x8DyrTYkYo4Q0qGkBXJzgBAFdnGFp9uUKUBWk4MxDyS9InTWHiiNvicGcY3/Mt/+b/wne98xKef/ACtHO/Ge6z+V2ireBdec1tuwY0kk7iN9zzNiX0/1aIpMx1/xbpVeL/i+fqKo16zVoHNsw2xz/zy81+A/hI7WwLGhLOO/UNk8GfP7qwKcZpwasfT7Sd8ePUJKmactgS75mY6MIQRZTt+8t0/olcG0zR0mx0/++JfUMoBbRJj7pc9tvWKprE8bTY86a7ZXe74qrziy9u/JkyJogrGbClZM+aXFCXAlioyTe1KwbcdfTSElDEpQAw4t6JrLjAmENSJqAqdAaNkCuPmxq5zkKWIa5sGXSkZMWfaZoXVQh8zRaasupzjnrWSQiYDKLjabhli5CGKj3aOmeHUk0PCbxW281iTMCuDHTJm7RnHQh4Gmkr32pqOpCJDiiQUtuvw2rDTGmcEiCvHE2MpXF4/oXGOsT+JHqjqncYyUYIHLQ17fERBlOmdAEvaKLQR5FnX+HTTeuJiRSl7jLgnWVLKfLi+5nJ9wfMn32MKmVe/uuVN/46uaRhS4OZ0z90xc58jrnGYyge+GwJtjOiVxeuGVEToHSMMVtJ6fZK3tkoNRzMxkTnmnlIibSd0GXUMbP1W6KPjvQjdvSV7R99HIiNWKaZciGnCWsOq6iPEOUuoGOM4Yk4S+qGNJuYkseglQQqgNH1IRBLJQtCSNBz7Iy0S756y4u3+AaXANV6Sg3Mi60BJA51XqCkQvOXeiYXm49yMf9vj/w/d4h8Cf7/++38N/M/AP6o//29KKSPwmVLq58CfAf/s//VNGMP2YkeMk/AJK2ROkZGLdyLaKLHQWLcUt04brrstRimGGDiNA0MMaOMqdUMvRXIYhwq/28X+Stfnmh9zYeyVxCXO3p6lclAzBasMqo4N5sIxBBn/WuOhJqLNJP/HYRpz95vqKPDx2NEYWTSpjhvmiM05HWt27FBa00/90mkvfs8lo7VCoyUUQ6AuuVawiBqWz1XR1jm4Iue8jN1TFjuoGEJF0uySULMU4zw69EtZKAozmlfq552ThqTr1qDAOkfJ1eprSgvyrHg/kefxKHZpWNSZ7K+1pms82juGFBiniRwLIQdyEn5603R4b2toi/iVWqtJKFLSpDwy58cPR+EpmUozkJCKDUpJDHguqcaKRjp/xQ9/8GO6bo2vXOYYB968fcXPfnFfBZZ+8VFOqVDKnC4oyLKvIlClcuXPCTc8RvkuP7r6hM36ipDh2Cu++tUdg/k3JDr2DyfujzcSIxsK0yTXlNntwZ0T84wxlcZyRuDX3i1cOLRAcsoafCuKcqUgRVApkWJg1Uhj2Tq5R9IUySRKqu4v2ojPq9aUqY5DM9iNJsVCs/aVElCbo6GnpIGYFVn5ZZS4aluuLta0q4wiYmxFGmNGZ3mfT58+5Qff/5SnT5/S90dKnkhhYghHGacq8DUAxE5BqBMpobMml4J3ZkGcZ3GIWXXEaeJoNEbJnuTQOKtpnJEI6DAx5nk0WO/n+nlmnuG8fpVSMmWpo9PHwhStNdR9SZXM3f0Nn3/xSwl/UQFlj3z8vR3tyhDLaeGCT0nWb3XnR1nhupacJe2RBEX2gKZp0VZxHIM4rRDpNiLg+elf/xQVM5kjm/Ul3u6IG8t6teXDZzvx71Yt9/2Rt3evOd498Omnv81//Pf/EzadY6VuycCUDE8/eM5nH/2E/2n877i9e83Lb77izso4tXOiV9AVgJi1HPJdgDUCMiQjsdtu1YkiPqRHDYWs42EYcNosqZggUxBdxLJxv7/nL3765+L0c3tHYx10zfKdzM3xGGSCABCmQ6WmNazWDp8zca9Io2N/O2CUZgM4qxmDph9v+frFiZu3rzDG0boVb76+pV23rLeWrCaKHolxwqaGZ5sLVqYw7V8S08TnX3zJi9d7VtsnKLVmfzzycP8VxmmeXl/x4kUjVJvYC0WlwKg1cZoYtTTueZIJljGGVCKHwwMv37wkjpHp2KPbHfvDPdZa/vjf+Xusu6c8hD13e8NxsOw2a/owobJhmnm0dX1OJfDLbz7nbXOPMZ5sCkZbspHCLeVBrvXpsEyoJHVRoZzGWEPjjSDL3hL7Ee9cBU00znmMEm3HYy2BUordbocqCodl1XV4I7HHh8OBm7dv0KXSH+G9c08p9a1xvUyWlLV0TcvKiC9y0zS8fr0npAkTZX9oGoftGh5ORwbnsSt4sr1gt1nRrjq2V1te3dwyTBOrtmHdeNR2QwojWoNRYoEmZxSLXgLOnt85Z6xjmXrMdYBScw7CmcamtXmPDDl/RtIExfDh8+9yuXuG9yvWW2iajn4qvL67I24L124nWwO5uv6Iv7y3mq6TxMRTSdzs/x/m3qRXly298/qtNiLeZjenu202dtpOF1UF2NQAJMQEiY/AlAFSTepbIJXEiDn+ADWoSQmPkBggBghsOpdlp7PSdubtz7mn2d3bRayWwbMi3n2uM+0cgJSvdPPs3G28EWs962n+zR1DGtBWpmqu71BTwpRMyYFTSHLeX/SUUglpam6CCuvmmCnGZqvVgM3jMtFLTqNMT6e7ZYJsHkFZp2la8qyc8zINHmNY4DByvldKCKRQSVow8r3r2AwbpkmaXS+/fMkhncg6S+4CpDxhOGttKyVwXNd8LBaozt9Fnf7K16+bJFekI5yB/77W+kfAB7XWl+3rr4AP2sefAP/7o5/9qn3uV76U1riuQzstSgWqUmJsI0lJQmPM9MbTN5jCNIkUVGcsm24Q4xCjccagVbOFTaKZW6h0zQLycTKHOmOR4YwpjRScli6TUVI5FmRMmk1dbrZRM5atMPRicVu8XrQLgWWs/hj3CeeNPgcJ5xxOi5tPrZXD8cgpTOLqo0SaLTd92/k9PD6Q5+8pVcxPFGdoQqlS9UtHvN1zzteyjP4fJe0pZ9IUpLNjhKgn96gsQIo5CfPOvndN83+5ZE5hkg6v1lRYLIm1UhhriSFitEBLKoqcK1OY3sN2pkbwmdUWUCxBUZQWNDnIIVgaTnG2yUgpc3d7cw5YDevkrKVWgzaOWWc3csYsL387NjKkk4JnmoS9/8kHP+LHv/vP2Gy25DKSc+Rv/vavuL25ZxqzSAWWsvjRl6aml9IcEPUSSJVSXF5sqLU2eEullsTrl6/485/+OdvOEY57vvzylv3uJVMzJLla90yp+drr3PhOdblOgQi0QFtq20+12fxKIZk4SAKvRHLLpErWTpQVZs1u5+mMOD5qJcXNMUyUVMl4XFOBmIuarEQX0xkha+VcREC+s6w6Ty2F+/tbTuGA9Ss++uhj+v6SmCqf//XfcP9wwxdf/Ts6bzkc7nHaYPpOEoFxIowT+4d7jIIpnJjGIyUL7nAYBoqCrimUJFUbe1qhipJCV5/33ZwkX2/WhODIFxcMTgpcncriejWWTAqJ2NadNg1vjkwuZrLg41fj24hiC/MIWS94UAqgNff7dxxOB37xxc8QZZbE8++9o1td8urbN+x277CdpxTZJ8bIQRVzoJqM8kKOM9UQS6a3lu2FHILpYaLWxMpr1kOHofL24SVpSnijWHUv+J3v/zZ/+Af/McPQsVJvqMVhVx9yiIavvn3Jn/6v/zPPrj+k9yu8TtTxtdiH6wueX7zg9KQy9GtuEWc0py3eaFaDxxshxY0pUWOi9x3WGSwK3cbPcyzJ7ZCsyL6YxhHrdNODnahKY5vEZQhB3AubkdK7t6+hSJxZ9T3UvIy151hrraUkeVYpBcZRNFN1Z+itxjlDVj3qkFH+OQaFVY7dITDljNKBShUdcBWZ4gNPnqyEfOzEsjori/OKjz/5IT/49FO2Q8fNuy+J04GvXr7icPwCrQ39akOtitcvPyOXwrMPP6JGkQyt3okLbKnNpEpxtb5uI/4kMLKiqCXxxZef8fWXXxLb3tCmZ+i3/Pj3/j2UsaQ6cjy+5csvfsarNy+Z4kSuCgJoL+dhDoEpJfLpxBd3MPg9z68/wlrNZnjGiSO7/T1aB2Cia1raxhhpSKRCdM10qxF/rzcXuEtPDpFxf2hdYkdV0sWfz4j57PFao6pCW83z58+5WF/w6Sff5+bmhr81P2tE5InTfrecd8va0WVRTykt/lltWHU9RYkb4uA7lF9zOh3QGlzrPg/OUoee3hq23cCT9ZahW3GYRjyezj2gdU/fpBt9ZwljRVdwXpNCRNWMQjN0jtNxWhpeZ57C+1j8haSWhGBaa11sk5ec6BGchFZo9t2avt9A6Xj17ReEEHh7uOMhnCjDiY+eXgncIiNFfYjYrhUUSkjbndeYzbBIu+Ui0M8nqzXb7ZZaKw93d+ScOaQTQRWRFTXiCui8HMBdMlQiqMTTyytCirw93BGqyLHORengO/q+x1tHTnl53lqLolHf93jfk9t718ZRTCGMqTWWFKXBMp+st6zXa8YxcH9/z+3NPWWFaGFbJbBLVXHIve98h1HNyVT6c3grLqj/f6hb/Ke11q+VUi+A/0kp9dPHX6y1VqW+S+P6+19KqX8O/HOA7UXfWN9zwvfLiTBwxvfNHYYpJ3kwJYskmTZnKao6qzQorD3jix+rD8x/43EXdFh3wr4nUYqQyfKsK1tLS+RVa+hkMetAHsJj/eIFhG7ENpG5M/pIxm3+m9ZajDbYNno2Rj5ecLjtfogFZ1mCzPIe0JJIFyiqJcnq/PVH9/3vfG75XbUu3dz58zxKeufPKX75AluS9Sre6wXpKNcqH5fmsCOX1SyoW7I4v0p5ZA/96NoWtYh6dtx7fI1L9/nR2pkhFik9cjBsREirTSP2ibJC4oxFX3DFFWpuibh4+y33wTraQXtif3jLOB349tuX3D/cirWxM6R0tvaW5wyJdO4QMGOQRae21gqtCATYH9/x2ed/xXazoqbIwzRxPDwIzlRpYqzg1qQ8kUtoChLN064+InUWkU87r3EhWMooT0gMMWUh8uhK0W1dNliPrs0ApErXsmZQRSS4Hnf9530pJFCRbqPtZ03BaZEOyjHgjKX4gW7Y8uEHn7LZPqHWjoc3D+x279jvH4jeE4K4+TnvKJOE0tPhwJs3bziNIqkksklxKXhTLe+vYTULSHYAACAASURBVM5FqWol5PyM53tiUHhlWPcDvfM4bVCmtMQqk40F/b7zVVuB7/2d72wI+V5oMCaZltBMjpQSQonShVQC0xQXKcLw8iu0f8duv6fkiZV7zBUQF80QComIaYWf0oaaFau+b8oATSFAeXQtOK/lcO8MyihUKqy3V1w/ecEHH35C11vc6Z4pKobtgK9rxlTo/SBC/OMDNSfCwx1D14OJHI97DrsHCBO9MmgHvRNTiM4Zeu+xVcbTGrWQ63R7H1IntImfRooIZVoRUNANy6mRWCgkzBkqVpklMW0VYqBtU415krhMCubpnxIpNm2keWCtxngpxFWtWOvoB8XWPxML9Clys7sn5tSw5DI+FhEqx+VWkuQxHUmpMHQC2VpvpZMfc2D38ECYDmIWkyMxTvg2ddE1MYbA3e07pilCKVQlRatxVg51rVm5AWMVpRhylsJBWUVKhSmIBi9G473hww8/YrO5wLueUsVU6PLykvv9PTcPb/GrFU+ffsh2K+PyaZo4HA7c7F7y5PoDri9e8OkHn+K04e39O+7v79jf76gl47XH9OdGwozBV86iWtIr5LIs2H+lFllTqzVZiY7w3MGe900IAVUVXYMmyPkkrq6r1QZD5XhU1P4s2zr/O09sayt8rbU4a7HOidlURYhb1mKcFTJ/zdQi8Eh8R9Ca3rpWQCdKSoQ2zbVOi7qOtVwMA0HTsMSAayRmJWQ/pcI51sz3hgahaMda65dJfGxTIatBIdCKOV7N9yehyLVws7vhGCLTmHl7/5JxPFJsJKqCG7RMKo34OWAkD5Ap6UzUrhgjneMSR3KSTm8xla4UfN9gpk4cfkNOJC3TW+ccppy74d47QGRfo9MkLQUKuWD0+7nbHC/DNC1Tdq31mUfCmSQuVEYhilarUWiqrkvj90ziltS1s65ND0tTbtLouVH2qCmZRUH8vG4f5Rz/0OvXSpJrrV+3f18rpf4NAp/4Vin1Ua31pVLqI+B1+/avge89+vFP2+e++zv/CPgjgOcvtvVwOsrIwhi01Ty7fH5eJM1ZRuW6MF9DhZwSb8pENXLwPN1e0ivLXQrLOKfWitGGzj0yGCnAI6vHxyLfSiliznjjZFM1JmYsTZ4kRbxpyZSTBEcCXxSbxvW5Qzh3MgS7WJYk2Rr7Xtd23tiD64g5kaPoGW82G9zsNd6SrVoLoYYlaZwXjTOOFCM5V5yuWGNk4bRDetZHLq2TSzknkktXrRSUOhPNfIOE6MqiASvfq8+7pb2HGTKyJE2cRdNTkc5maHaRshmkeHFOLLtrLi3ZnZOA97vkAgeRi8tZErqcM67zy6hF1pUEV4CcZAgtOGWN1oLnNMY1xrKmlEhsuqsz2WsuorzxdH6LtYakMiUKdMJay6vXP+fwvyWUMozxLSHuiUGe8+XVCuOgVs3uIGvXWs9cRxorLkBa6/Y1S0wTXdex2V7KJOFwoOojv/jqz+lWHVTD0G+5vrzkMN6TVUU5yxRHZkKgOMBJUt+7JhPY1qFRsyGFsLTnRPLAkdjUH6x39N7iejnoVSrUUkiniXSSJWuNxlaPp5IrTGVcHNLmIkM64YpIxLR14oyl7xxD56nWkMKEywPD+ooPnv+Qq+sXQI//jzxv3nzO7bvPCOPU7JVH3MowtXt/OBw4Hr5gtVqJYoiBmjOu6+WZxjMxMuckB6Q2mDkIl0dWrrNCSoxoYPBeupwKgXpZi/EeoxWTbJumjJJbDJFn2verv/M7gfcCNchh3eJf66oZSKkFeMEaa+U5TkfydCKWSOcsuRaqMuQSGVwHaEochVCJuFz1/YDBYlCkHJum9oRSlVVn0Q60Mmy8J+fKSvV4vcLZDQrH8XBkfP3X7A+JJx9aRvWEm/t7OgzH3R1ffPMTSp3Y3X7Ji+uPMSbzN599xs9//nPy7p6n3Yruei1jfwqds3hnGJoebElZ3NSck46pQizLW0yYipCCZnLSdrvl4e6wkH1KFJWKi6snLZZlmO3jp5GhEVO9d0KKSmlZj0tH2QIqonWlH0RveLiCVy93xKzZXHqGlWXoB3rvKSlzKiO6WrAd0xjRymGMI03iFLdeD6hDZKyJzglJdlJH3j28xWB4eHPDaTwwhsQweMTQaUIV8K7J0o1HYhRd2b4XMlvvpWM7HU+kKZOjwneC8Q8p4owoMExVSLFaa66vr7h+8gTnV/zkpz/F+cKw8qhi6czA9z/5HX78j36PFxc/4OnTp9JomiZev37NN1/9JR9/8ns8uf6QF9cvcGgOJF69+oaH+wMx37PeDGDKMq2aVYIKpU1MmhpDyuzCgRwTVlt674lWEXOi1vheo0omXWKxPF/Lg3vg9bc3UiyFkc46Hh4eUI2MPRc/wOKAl9o0R+6f7N94mMjI905amhdWe6wqrIeey/UGnJEYdgrUGDicpMEWo7gOWuvRomSOs5rerTnu4ZRGbNN4996iG/F1XmuPG2/fjQNzQT8XcPM5SjmrOc3d2GMV5a+Hd18ym4zts6GEictLh1FJOvY6UK3H6g4QRaYxTbh2f2opeGvxxgs4qyZyyuhiOE4jD98ehUS4GqCtsZAyxmnWmzUWRWlT3vVmkLO+Jl7tT5ScORwPWKO46NZcDFt5xrG5Atb4S2GZ0zSBVmcd+Zkr0w/UIMM25yxWFeIYGfUoUrNZiMHXF+L6exgPgBIPg9mPIQl/TCmx9jaqESRhEUj4dV7/YJKslFoDuta6ax//F8B/A/wx8F8B/237939oP/LHwL9SSv13CHHvd4E//Xv/BpVYJ5zxbIaBi24gG5H2mUJgKoGYEvE4LVq0QjwDM3SomNkMGzYXV2TA7feEnDHWtY7muSOZafbGKTJmYUV698gPXmtKuecBMGiu/BO06SnjTrSKs3QhLU7Gg1Xk3kqGVFOr9M+HpDFGKuiaFg1F5yEZgZRoIlYZOl1QuWCzRhWDqQaLp/eGXT5SKYxUUinEINW0ru1/dCVb0QKl0qp1hVHDucu3jHdlcUwxN5koTSptwbRcU7q/YJyRBapNEwgvrIxrUIXalCkUsbbDXmmyEsiM1gZt4DSOTLFgXM9lcxiaE92aC6YTQwFlVMPNKmqqSxCc72XRDXvZOsUUIQImRFzcWE8JkRDGJdnNDXvokC6cTAIq3trlMAuhULJGlQ5b/BL0BcahcErUGLJuYvG24qpAbA7TF5Kg1YTShdWmAwrWRfpuK65qw45gFMdJsOWu80Q9klourxSkNOGCQAV+8KGgll6/fsXL+8RqWEMWvdeLfkWOhaHfSC8/acJSH2jQ0K0EQ+19z4y9PBx2pFKw7kApkGsmRCHC1GQwVdM7R8+KK/sEN09NOikYDuGAKgVmXqfWdCspLMdoOU4jqURqSmRbBcdfDVGB6sBYTVYdIWumYkkZklkR0gM6Tuwf7rDKsV0/53q7wqQPCXd3KLvjqEc0nlMUbe1cCt2qly63Sjjfc9ifMLpjrC3wK4HsWCuMZ6Wk0Jux5ictsaGkkaIm0IWahVhbqhB1SpI9UCYZe5eY2pjWisZnmki1LF1cnSFEmWgpJSNy+50piSxkmaokJEnGaIxxhJjbqDKTdVwIZ6oEplCJWgnZziixrlYalRMudSI/mTRMlQFN7iL3hxO5RArSUbV5LZqhrSmgK+AzuFvujj/js687wPD2qyPKGvb2S27u/5I3N+/Yqa/Ydhfc72EaI2/f7gjlDmf23N59Drzjow+fUskMTnMoAhkZvEGpgsqKXlvM0IkxUkzormtjZtFdncf0EgsgqYzz0qDojWU7rNg9HFHdlssPPuWjy4/Jp5HD4Z6bwzfE+55UJjbbFethTThVrEscT3sqcuBTEzoKXEO1xop1Pa4krlYvyMWDUZR6olpNrAWMKM2sc2ZUCW880xiJJaOd4TQdQVcpvG2FpPHGU5Nmf9yj0cRqqHrgosVgpTtZy1R2FaI2lJmwlMFOFt2IhcPKE+KBsBO3xcvLS9brNclWTIli30smu4LpOg4pM9UD7/afc/P2HSUl+tUFKVZUdfyT3/0P+fj5p6yue7Z6wGG5y0e8O7A1T/j4xQ9YXzwReVML69MVP3zW8/OPPuXlreF7P/whP7zuebh7x1ff/DW7U+TlXSAWKdxCPOA7x2EKqHbGZCUdb2sk2czWoakYKrUIS0xr4WM4bzge90wcSPkVKURpWGlpAvXeSaFpIKlIsVBOApUr3optdy6sS0cMMpXZxwk9WCGxa41tOuhd13Hl1hRTsbbwKj5wNOC0pzSJS1sytR4wTs6PUziglCLUjFWhcaYGvBWXW+/qkiDL1FV4TOeTFSiZWrJ0SrWitiTeOsEol5IpSjhQuRbyMZGrxD1lIY+ZPiqKsShjpVMdEqGKOdbVSqQhKaJKRS2EeKJQUNpwTAnjDCvb4ZPwdY62yeWhKc29uFq1GLPFlME5cWlUCu88DtFkfzg0bH8BbSxFO7phDdMkExYtbrory9IYUjN8NSViFmlPpRSxFU/FdBSdSWWiS1JMpHhkf5ioylB1lvilrTQzQ5AdVSoEKQiiSWQtZP9OW4zWiyrJFP6/ddz7APg3rbqxwL+qtf6PSqn/A/jXSqn/Gvgc+C8Baq1/qZT618BPEJ3vf1H/HmULkATrYnuFtobN6oqPn31ETIn73R0p3i86p/3Q060GjLPESfDs01R5snnC1cUlSjuOxwO397sGQRA3OGMMW78Wz++1dHx2+z3vdm+IMTLuRyFpdV3DegXGMArOqBe3qW03UCwklVqykAk5CpbTVGoV/d9xjMsoae6qogyVumDwlDUykigV4wT3rLUWCaKl060XctAsVxNrpmqFNlmUPYzozqpSCQWRQWnawIoz3lW3g1F0888VVM5ZrmvusFcxJphJgmgEy4zgkGd95LnyXV7lXBnO2L9UGsktCyvXWcfmQsZ7NWfiFBYXwvlzs6OaLo9+T5IqOs9Qh9YxiTEKeSgExFBXxnpzV/OxfJ8xZ2hD7z2zYUhKieNxXIgr1kpijKqUKsnIWALUwKFMhDThrcHbDqMdqIIxCudaom9dS5hF85N67hiszKrdU0WKR9AZqxDcaK0kLMPmCRdPXkgFfHOHUg+InFlH50SbUxeIOZCTKGVYpQlNjmeWHHSuW/Bl43jk9k4IOsYJLjzXDLqirUgcAaxXG7quo6rCYZwW7LbYrVrprmpN18nfSSm0r4ko/ll3UmP0gFaCoa0lk2OlGBHuH5ugP0jCfdwf+Ld/9icMw5rvf++3uFw/I08TqlRKkm6VUYocIzqfpQWVNcScUTEKvi4nUqnYto5jyVA1z/sN3grZazpMpJjoTIP6GM+UI9ZYUnMHtEpsrFMWPV4QApVp73+cxF1xNtlRrWs0pUhI8ju0lYD8eNw4r/OcGvnUyAGJlvGgtRWbtZC62zQJRMGh1orzlq7ryTERa0Rbx3q9JufKMQWgoLSYtUSdqaZiVGVKWezIdTOIQUi8JWd0b+kHw/F0y5/+n/8LoKlFCM7DzQ33+wP7w4Ftbwkh8fbtW2KM3N7ec3d3h7eOmhJdJ25tMYqigRgkicKGUgoVWaZlc9d4nrYBi8GD0jI+jRRyyoz5RN919MZyub3k6dUH/Pgf/zOuL7/H1UpRpx3H44n96R/zzed/y6uXX+Cd5+ryBbGrTOEBVGFsBLUZZjPLgI0NpqDY8od/8AdsL15wiBMPhxs++/bnlBgYpz3DqoOcKKniqhz4MacmX3ii1tz2n3QqAXIcmQ576dpNI3mM5KbiUbS4CpaSSFVgE8hgQq5Pi+zXR5cfc3X1hHET+NnpLwnNHMh3HduLC8Zpz/1O8KMNw8DxdM9P/92dxPMkHbdPP/wdfvSj32W1WvHDH36fvlsRbEYrQwyFmBKbdU/32/8+2yefCFTs8DXkPcPFU3LS/NN/8occ/+2fUGvl6ZOP+fD5C54+s8Sc2Ydr/p+f/iVv3nyLelQTFlNFZx6ZYNRJPnZ1oHNi/BJCQCEwAJTEL4pgfjvdYbVFFyHwW+2QGWSDABbEcl1LY2iGIaKgWDGocrZn8IYxTxTAWkdVhpSlyTKOI4XMcTo1YyrF4Dtsa7SUFIg5Y7PE23A4NcKogqyxXceqG1pM0ssUdm66CdfIvgcvWaBguWAbtts5EQHI5n3yr3zNYhX4XjDdTEdiUBhj6fwGVQuWDtNpalGEBvW8XF8yeJGlyzURc0B4OmKsM8MWlFJkXYgkIU8q4WSMU1xgSqFmYiz45ko781xmB+EQAqVW3CMtaDPnCqUuDbD5rAUW45SZrwSPeGHxAEDXGxSlaeoXlLKknMlNBWocRyEzK5lEKCXqNyJVKrwRiqKoRKmGUsW0ptSzutg/9PoHk+Ra68+B/+CXfP4d8J//ip/5l8C//HUvYk4ErXKsVxdcXT4Vy1drUdYw1gBaMIM40xJFg7EWV61AHpJiGkcOx3HRRB5al3JwHR8/+z7r9Zr1dkPMmcPmgB88+/2e23LbXJYuJHie7gk7wQeGJIdUr4eGOxayDgWKzsuDyVU2QAhnSaylo9w6ho+NQEpJTRRNYAS1ZjLCvi+IDmjmnHyWRsoTzI3YAHsruOWcMyko0HLIWyU4KRoWbCHxzfhmzuzbx6OgWdpcKQWKxZwAWtf6Ozij5ee/8ywBpkZerEpG5K7v3ierme902B695u+bP67zPWnQER69nxITxRh0U6goc1JQpfiYL65W6a7PvzdFGaelKFhhZ+17JiMgSXUESoRYJkpJ9N7hW6FRq8IoS+fkvWVdoGHNYsgLdlopcb3TWiRuvLGoKlrTVNXsPTVjyDzsT6JDGc7PZh7LlVKo+Yy/No/ul2ld+tVqhWvXczjsOB6PS2DKSlFUBavRpYC1dFYC/Ky2EkLkFE7vJcmS1PjWCBECi1KmIW4KRjucawgio1n3T6TbrQzH072QIvNx2RMpJbz3QtZRisPxlsPuHqsL+alCtVFubFbPua3MTtuFPS6qBGd5wNkGHHU2r9FazAkW0XkVZRRHaZMWvRRXMy55wRuXM0F2XkvyLNRCDlKKRSC/NIv7Qts3Ri9J2byel5HrI3K17MfHwvaNx9AKZN3WvFF6ca4iF6qpdKuBHAvFAlogPFZbchG3q0KlaEOuQuTBSgKhGnwqpySdXZUpZRSlDGNBK1zfsUbGoINtmrO7HbVWhqHDeyHjUBJxGgnHE0pVnBWzFaWb/fZcsM5YQn2Wd1zecUuWnW4k3CLTP1UqBtrkp6frN3zw/EMuN5/Q6Rui2lNLhzFb9hfvePvmFVQ5+LUWHelhGJphTJKCpr6vlQ+V0zHhujXbiyt6ZRi2F2RXOO33fP3NL9C6cRqS4PWNhpzlRj7ml8xEYhltJ6Zxj3Y95EotAsmLJGpG/q1VsP7tGft2fzrn8b5nu77icvOUla9str8g5SDddSuj9FgsIiUp8KAcxZluhs2tN4Kvv7664umTK7quwxlDLZE0HmC1QjkrJiF+hX5yhe8GFAnqiZhuyacJo1dcXz9hNWwYxwN3D/d0XhIk3/e44SnPnz7jsH8gpT1GyfToNEIISXS95z2hFBeDRzsrXUCdlgJGt4ZWqfnM8VHtTBTIdcOxVyoZSZbP60hMaMQO3mpHShGnHNVqchSTkznpy0niUK6RrMVIZ9brzimJhbfW7XcZTDOgyUngmyAqDoPvscZTS8I6TS5nvPV8TbOyA/E7/JokzSyF5rG3hcQMUcyY98/MtSkNepGrQhXTjKMMvbV0K+nYP0w7YhVNeO87YvwO5KsK7LBWi7IIj0WxqByJN4xMvBTSAKy5xdcgzb/oPW4+c7peHIjrDJ1pkqJVsNplSWCbccwSw8/E2u8yOlSbyCkrjUCR7rRooxblL60l4S9FtwS6rUlrKEWkCGsVc6gC5FqhFSq5/hIOya94/UY47oEiZ8VqPfDpJz/ievscHQLmqaPvB07lRN6JkPRxGsXNTmuKqkzjiUOuhNPI25s77vd76EUaqH++ZuN7ri+v+Uc/+H30rMKgIF8XNtsVt7e3bL04y3z00UcAvH77OYfPjhxPBx5O91hlsV3bfJ24/enKshByLcTciHqN7PSYzFRE1lcqSgUhRkKZxIxAaVF0yJmKozRXulokwTTVLxVljUnk6KqBbDDW4YxD1YSbR35K4xHm80z0edxRXmTBZoJhSIu6h9Isjms0sqPMnOuSJLwnvdOSntmoZE5WahVTlaoqumsJpakcp0Pr8Iu2cq4JU8+a0jMJZL7mWf4OHmM7zwmQLrXZdUPXCqLjYbd0oefgNOOlOy9W4yEEUpkd+2Ta0PdrtPVgCrrURiRVGMMiIaZUZbCW3llOk5ismGJxiGh79gljPVoXHqLIyTkn2pDaNTfHMLF2T6gV0lSpqWKyofaar958zdvdGxkt5UBNcXkP8732eTaUEQwcRSTvrLVsNhu2my3TFPnmm6/ERlSJXE+tmVCcdJCNQzV8ca8F/5hiJoZECLERy4SUUUpp9s2iujIF6Z4rJXKE1IT3ndh3I4523//ej3j65Dldt+LzL/6Gd+++5c3DTpKEtmeUNfQKUigCK+pXPL34kKHrmQ4H7u/uOI47co243mOUsJU1SrD3peCcb3hjhUOjpBlDUTJiE9e8RDRRCL3akFCcTqe2Ps58BEPTG5/xkaUurngiX9g6Q8ZDLYu99LzHrXdYKpSMtkZIkPWcPM3FnrjAQW7XuJAMlQzgxYwgQWqa6s2CXmuFThXvOmqDvLi+Y+gUvV6hjMIahU6FOrVD1Ij5T0iRcBJ4k9JSGDhjiSMc96KVa01mShO396KvvepWeAxKW4z2VGOwdsbkC262c56aIkeVsSpjzICZapOyjNze3kiiYfwi3fWYcDVjhRcZSyqmKqwXYxzXd9ztb7FKM+1HiB1e9Ty5XDHtX3GaHhj3gSkKzKrWTC6Z+4dbclCCxx0GrHOM05GiREpwjifGGFLJnMKe2/tvwGVWlx/QDSu+/+mPubt5y1dff0FKB6wReSylFEYVOgMYw2ZYn2NhqcQk721kYppGxnDCY8mqEquQwaoqpCITELeWmKSNaCAbY3g2PGG12nB5uWZYWZQOrDYDVUkcyzVxe3/DlIvAGmpLTMZEcXqRSc2pYgdPLJG7/Q11V7nbv6OUhCbx0See9cVzhs2Kmg+4YWSc7jgeA3ffvqTEV0zlyNA9oRt+G9cV3rz+mj/+xZ/htObj50+42D5hte447h/QtTB0Agna7ybKaNkOW548e4Zxljdv3nC/e2CskxRNKCwWpSX5U00dIzfzEK8cWhvc4LHGM3QdRRUOxyP7407iTSnkHMhWCxm1nUOdEwMOhWbtO7bWMSJrz6BIRHwRaTTlNV3syKoQS0RWvug0u6rQ1nMxyPnCQlaGipLOKaL61HWOXM0Sr8+T1flnxEdgPm+1EROgUkX3upSCcvMZa1BN+SKWQ4MhCP9iGDrJF3JgOh7otGczbITToMWEw3rH+voSW2TaOk2xafALT8U0jo6qBUrG23MDzNYKKeG1FaJxhZqKFN/tGR2Px+XcF96XZr1eS46kNKfDUfa20o0PIwmrUkZSilIwRhoz1WjmtsGsYkUVaF2MMslU2uCtkjjX4CC5FkIOxCDqRdZK133ThBtOU6D1UsQXgbwoNv1SovWveP1GJMk5JVbDhifXz1A4bm/2jG/fEm3kkI4cjiO7/Z79bsdqvZZDqXlwh8ORUxLIwe3DjjEGTjvNdr3h5s07nnz/h1wMG+JpJB0amc4aioL72wdOh5HeDGz7CzotWoIqSxKXkuAUE5m9nuitJEk1x1m3gdJGAWLGkZdu1LwRRJswifh5q8qmMIES0ok1rf1fKrnMShINS0RZFu78khGQI0+aUBV2cFANWgectmKAUKEkcWTKOTemsVjpzl7y82H1uNNlrLjrlFoFTG/E4IVaBZ/bMMIzQ3S+rsdEgwWQH0epMgdJwjCIgUWuzXm5Uhs0ZJZ4c0Y2SJ7CexI6KSXpfmpNyoKd6rpORtewwAy2xhCfPPk715RKWA7iOLOvqwOU4OS0kNrmg3u+J9ZajNXUErHVoiiihYkkmLXI8D9OkaQKUzqKFJuGwyEIxNKccVAzAbVXAjtRrdpfO8+ueyAcEmNJGGVAFSnEssjmdE6z2WzYqL6pnlSO9+J25i+FsDaOI3e396IIoQvGSoERwogxgt/WiHB9qiOqKA7Tvt1nQy0K33vqPArPYJ2lX6/ozJoQAvv9g+y/ZoGdYySVhLaGoV83hr2l1ERKAWPUch3A8lydc4TDHu9X/P7v/gHXVy+4uvyQ3ekd8XTiuD8Q0sRwNWA7R1mIPs38YDWg1DwNAd93RB2WLoP3Hozm4XTglCK981jjwMnUKdfM4TShTRFHppio7ZnMUIfH3IJ5XczB1XsvyXj7esoyHbFaoZuSDo8Sssf7V7XvqQrBaMaJWsR5ciaY9ka4F5eX21Y0RdIYWW83TFWkFXMprLpe8NGxoJXFW02JhpKazT3SOeqcwz6KJRVIuReJQ51x3tH3cFUHgbnc77GIpey9OkgcO+4oNbHdDmitmU5HahZCzmo1tLFnZbVaEeLIbvcgRV4sS4d/vhPLqNVobIuXi3OpaXJOCB7Ya4PJA7VqDruR29sv0GnHeDzw5s1rvvrmjpAipY5oZTgcbyE7YlKsVI91Dh3FHU4pg3FO4BHWMIaJkO74yc/+BP7GcfXst7i4eMFq/ZzTYcfD/Z5uGFEedBGojFcGOof1DlrsPp0OzOTVUgo7MzHYnpgTpyyY+BIEgqC02EFTK2MYz4o6qhJzJCpDNoqb4xvuxjfc3d3y5t07SilsNhsxytrtmDKM4yiEMiPE1Fwsp2ODM1FI0wPv9oHPXn/J6XTg6nrDxcWG+O6Gn3+x48nzH3Kx8pRwSy1fYPyPeHsz8Vd/9X/h3IHrjSfGv+UU/4yb4w1T2mEuFUTL7nPo3US/uWfcvQEK03RqTp+G/+QP/jOePXvGR598+uCbGQAAIABJREFUTK2Vv/jJT/j888/57NufMB5lna/7DmstU4gNJhVJIWKVZjX0eNfz0Qcfc7ndcrG94jAeeHvzhm9efS36t0jzIOpWeLbpaz5NqJDxBrxRuKox2kqTyRj67ZaLzVacY1UhtphvlMEjqiJRZwYrhYtZJmriFknVHKZMDJXcpNCoaYFNGCVwKoEexqU5NecGUmxZ4iQSqTPh1zZomFKS7GqtMd5xOO0JJaK1oes8axWJY6a0OEDx4pGgDRdXl7i+o18N2FQ5HMVcLaQocbskhmEl+7XFZFMTNCMT36YttbqF3zPb1ccmtckMD2lFDQjUiyyFhqJNuCu41rSai4ZZ1WLe77Mal8RGienpVFDKMIVADhGMRne1xVaH1hWyanbkIpEHUGpiPJ4kxmXJD6zxGGea0lX6OzH5H3r9ZiTJFOm6xMo07nj59hX7l3fQaUyv2d3vOe4nqnUcozBYVQ7SYq+tsxSlirKdp69QaiSWxDFO3J32fPH6M5RSnBqmUGvNy1dfUItis7nkXoFuFcr9cY+aLH0ZCFkwq5OPqGooY0UXgU6EsG+jDwRPpS25xDa+l0VUAde0jsOUZbyTRQbHKiFyKWA6nXjIR6iyWb3rwRoO8SR6qDXTKRkNpwbzoCpU7ag5UWumKk1uthy6HaxZScd2hl7UJLbQpjkdFVWYnX9qbaJt6ty5NVZGpzXPnV2IDWMonSCgymJMqhJ0s8zteqz3mK6nNiHvmkYKBasUXmmGvoOYIVd65bDaMo4TzltSisv4XK4vEnIi5kJS0gFWRuAnKGEhK2O4Xq05nE5MJcnfdRqXNYrCGE6LrSnpPA5TWtQllAcUZCNkzKoynS6UnDBtnF+qYSqKQBKnxxogiybxOMomdEZciXLOrFYDpjpySORUSafI5APWOrS3QCKqO3plyMrIiL4oqaAxYtFdpPonVpKZ0N5TYuKUTriNJ8VJxv1KCbHRVdEnbuSw0mlyrYR8omSNKQZlOgH1tKSy76Wqn2LE1lGCi+3R2qBVL46GJhLVSC6JMbQiKxd61+O0pcPjtOPh7obDYcd6e8HhOBKLwXVrtEmUJvaucqTWa1bDc66efMSw6klqx/1+x6u7N4QOVO9RVmOqjOhSgwcYY4hpaoFXRnWqEStDkg6d8a4ll4qQJ5KuWAJJJbZDJ50e3TN00smjJMF4W4fv28TheGrFkluKtbFKN3WReGoxrLOdqDPUTDEFmiSS0bpBrWajHxGhmyczMWeytdgsiVGoGZMcznQMXce679BaClftB8EljkeKg1InUq2YmkhhIhVLWa2g6zGt4CwpoTD0ytMZYblPSdarNxGijKCNdRjt5dqNRpvKGI5MeYKxmT6UhAbGMeDzboFO5ZwxaCoeX20bu0dWQyv2tHALSioi5QZNPjAxTiMXl8948eJDRt8R9nvKcUfIE1FPOCsWzKsX11yurzlML7nenag49uPE/eHIzf0bvC503iPkL0etGWdXPH32DKUM1oqW9+3uNcpIMWg6S95lpqjo3EBM8O2Xn3M3vMEPG47HI4fDDaVqcjboZpzT+cYPUJZqTkwxoHQCbSg6U1ShnBLBnY0TSi1kCjlGOt3htKHkTJ97yDJRCE054GDeUTlxOErhe39/TywT3vXEdGpKIQGlEsOqIc2bbKYLhVMSwmaoEYvD5iNOW+hhFx6Ip0CII6+//L/pXv8Vz55+RC2K4+41KX1GCI2TExW39bjwWVIKgIYkRVJ37TFGMeYj2ndN5WLDcZSE8tmTD3h6/ZTtcEnOmYv+gqvVFeuGrVconLOoovBB9k80pe33CmSchdPhnotNj9GFzeBwTz9gfBi5u7th7S1TETlA7UX+8eHwwEQQJ9NUSHHiYrUmaLvoO89Y2mwU+/2eEAs1GXLI3JoDF3rVJnaaaiEE6U5apVmtVtRciPqWkjL94NHVE3LEPmqyzGekzQYwoOdRl/yjlEVhJDaoitEVlQROepwC/cZJQtxbnPfc3j9wOB6oBPKITNAuMtqAuYY4aWIVOF+umZv7d6hcOY0njPZYpchTwpmWe2jpeqMLvfZErQUu1gk5soZMieOiwFOjTHattkJ8NhowdK2Zp0tuWt9AgzeeYU1N7a5krFbkKv/fOkdUijSJux5aoZVjtbIU1WEjTPt7HAZVkuwVJXtM9RoTFSiL1g5tDNMkbsWSOzTstHXwCMLDo39/nddvRJLs3cAPf+ufst1cs+4H9vsTxT3wi88/45SOPMQ9RRXcuhMGYxWgvzbQ634hhLhOkRWcYqBWRYgjb9++4XA48FWuCwFsioGH3Y6hJQbd7gHvOy7v3onkTrwTeZuSFmOQ8e5OOni5sO4HvHUkHcipooyl1tny9v3Or3OiBgEwThMpCyRDWYTQV1XD0jjqdJKDDYOuiTTtOQWWseRcpdZcqQ2vNOsxK3MWcm9Iy/Mo+ZH277xg55cE8CaZUhqOqe8wTYUijAIL6YxFaemUqSZ/sSy4ZnEdk7C+hYRjMOJ9IwSLnHCN6GQ4Y0FRZamYZ3ypNucO9fz5sUQhUz3C+SonjOIpJ2yYUMZhbAYT0Sovltg5QSlC/lxExNvvmQ95pRRdcx4sIYhmqtHkUKEoeifXqDELrrHkQsmVmGS97U9SNHUu07m+YdMKkMg1E1MUdYmcBa5gzFKQjE1D8rGMmm2kCgpN9mdP1NKFNagznKSN9Ws961JrrRtBoU0TqIwhQDsorDZCAvJnXdKUkpillNCwpxZT4fb+hpRCI+45XOcaFqyQ8iSJXhoZBiHHPn/+scjIKcP93QE4yfU6T7cdyFmcwqwD7SHWwO3uyLevv+bNzWvG8Yh2CWc0xhes9hz3oxQKRjR2hXySmj6qrL+sBaeo9VkfVNwLxd0utc7CMqWwIhcFgi2e199MQlFW7pHx8v0hn7VTZ4zevLd851BBJk+17bFV12ONwRtJEmsuMvAtFVWK4ORypmiRVZSDVQxMVFXLyFw5MEbkwGxnsSlgG8b28cRqhnTMsI55ShNCoFdCWE2pUoNgvJ2xbU8lahCTmdKKgJIAVUWJJylURuSptBLjFt1TitB5jTLkCKFkbIVxGkkpYp3GGtGZViBd+pKbuk0FFFdX11w92XJ1PXD54feIU+Ldt6+5vX/L7fiOmAQ7770X+TOj+ObtO7Ty3Lzbcfdwi7VnJ7b5/Rsj6jrH056hX/PixTNijNzt37Ddbnn27BnaGr799lt2+1s6P6BN4X53S8yJ6d2BWjNGddRYiRkGPzQ9ekeKSvZ2dtSqMYuxjNzH0Ox3Z3dVay2by4HTeFj2+TAMkNsenkbhCxi4e7jj9v52iX2n00m0eou4OCql2G635CYHNk0SV2qtJFKDsIiSRgXyGJrMoCYbRFJNe+EfnE68eX1LjIk87dhsNucCUClOR2lWXF9e0V1cMk0TU4piLIHwX3IK3N/dLdCsrpGjT6cdDw+Kh4cb9vs9r1+/JsYT2/WGw8MOamXwHV3XcTweKTETc6brPd46FOI3kGzidDpxU25wXv7yTLRP+ch6vaZoheqNKM54mXhuhhWDtgIXrND5ftn7IQQh7VnN6XRazsoQAofTA3pb6TuPzQaVLSq187Rdk26FLrriWzJdsqLmJDHDClShll892q/13E19fB7HItNItLhDDt0a7xTHU+GwH3lzc0cxHcPK8/z6GbazdH5FOO3IMfAwCtRBW0M4TC1hhdXQc7W9II+7s6mWExlE5xynaeQ0TezGIyUlcsgY45YprBDuGrFuCotb77br0dqy6jqSmkghkucmFyyQSddJoaGBrpH3hC/jobkExkmew2//4Pd48dGn+H7Lz/7iL7i/vSGUeznHUyIDOU34mTvziIdijHsvFqTUpG2LQjUmz8xt+XVevxFJct8P/OAHP6bvVwKSNwZTM1+8+YZwdy8wBtdgAkU6gdYaTFVUJ8FWujqCWZWbI0xIgRbsGttRFuEUI5GMrQ5VKtPxgDodCSXLGD/sOJ1OlJqJUZIBbTSJstiFAotcidZQ0AInUMJsn+XRZvB/1ZKEzNg16kz+qtDcuLwXeaH586VAaeMBq4ThOuMjDYK5TC0prbmR+pQQgx7rHz+WoZrHxo9f8yZVDbi/EOxypqamiuF06369v6HhnGjmLJhAgJIBFalamKshpzNJCshV2L26yfI8Hkcp9T4M5Pxs5ZVrgZwF/lELJFFYcNpgvEZZjU6l3etMTk0PmoptG2hOlh/DWR7fs+UelYJquOy5qU0jAgjbQZ7ffM3GuLP2cz3bEgtmnSVhQwlmtFJEtzhGIdwgVa7RZ3WMmXApya7sA7SQoRad3zlBnj/WmpIF11UeEUDr4/v86P7CrP+bCE0P2nci0B5SaCxii+uaGYQ11Cwapboaci6NyNPx4Ycf060GSlWMY8R1Pa/e7FpyIML2aAWuklTi25tXjOPI6zdfU8tILhmtC5i64Ndyc3rUVazU5XqjOBgWRSm5EWTb9GF5nhmjNEk205JInteafO939Tvn0fnjvVLb335cbDokGY3NZGjmEc1jVdcK+NwS9Fqbu+Gs7FAyuYpb4hwfahGjopQhRjHXcMqIHnxLzG21C+7+8YEQYyTXc/EzX0tz9Bad5wYSMWXGVhe5P6aNjjnvPzRUIzQe6fDRDu/37+G8d7I+2w3XKk0A6iMnzgVSJj87DGspvHyl7xWDW3E4bHDTgXqSA25OFI0x6FwhBbQq7I9i0KGtwXImBc8FQymZ0+lIrZW+78lZnv8MYXLKt+SoYWFz+1mV6XuBF1VgvVoLD4XmKDnHkwI6i8qJNlGCXpEpwsLzeLTGbOcZjGgBVy2kJNvGxDG3CYjR6GrP2H01Y1TVksRZa+nWHdl64u5IzIEy69hXIQM6byBLca20Eke32oifFJIVpzKlpBDTWlH1mVw57wNtJNErMaGsEzId4r5m238OIZXqCt6IpKpSiofdDSEeORwO3N/fL+RabzUnJbHIaPDOkLuOpKQTKQ5thjLJmRKjJPMpZIxVGN2dPQgwTT7NojsrTnqdTFEG39Gh5WxMmeLOydMM+cqqqUs1CdJgJpGCbGdfNSI3ptv6LbU24xkELtj2dKPpLmvvvbP1V+JfczOIOe+l1DC0sm2E75Si5DLeDAz9lu1w4lig77xIhBotzYCWuKeaoBRqFu8DIdIWrJHCrOvOfgbiz+CleWIKSRdR+Kozf2Amb+smyZpakStnfcmZbPPSnccK96HmMzdrzg1mnPZCxp/P2wJGy9oqpmG5nadfbXn67GNO39+zXm+5uf2a03RiCjeiC24sqtmVyxRDnpH2+vy5OR4gsnB8p0n467x+I5Jk53s+/cHvy6KNJ6pKBLVn9cUld3GHPkxCwgnnJBkcKC3do6ygVMYQmXLilGREsNpeo7V0nWIWvNApiHRV33tKFTz06XSklMSUjtKtDeKMJBi21nFMTeTaOkpMTDERrEA/aiqkPDNXPTqfySi1KFZKRrZ6kDHHQ87Sd6jS6apKkqKhWxHHvQTIHAUS0VyeMpUxhib3g1TzVUaZEriT/M5SGl5Hkrs5yJbvYJDn5Eprja7NW93ocydYSWB1xuKMoXNeRm6NvCJvXO6NyGVlQgxMWRb58SAEJu3dkhiGpt/caelQphDpjKJY6QIqpbDanasQHsnptIM+l7Ik3FOBkGQDTrXQryrX/Yp+MCIxd7wjhjxDQ7He0flB7kfM743EZFxUsFos0hfyRa6k1nGxSrOdOy2dGJGUIkoZQFOVsPTdqsniVWYDj9oSZG9Xct+tJJopJU7TiMqyBmbFBVCLnbc10m3S1eDNI2k/3TQn5ySlViFeIrqwMSViycQ237PWUtXZ7U9IIXLf56CXauE4yWHW5UwxijGPjG29lYMcnDMmuVNaZIyqJAHaSVfjYnslFqPZcPVkT813vLu94XDaS0KgoLrAfbrl3Zf3om/dKdbeoKshTlGwrMD/2965hVq2pXf9943LnHOtvXfVrlN9cuzuhKQfOjEXCNEgrQERIxgvGJ+khWgQ8cWoUQRJfPHVBxEVNCBJNGJICDFgEIxKFMRAOtFE0jeT7tw6p3NOd51TtW9rrXkZY3w+fGPOvao6obtj21Vde/6hqL1X1d577jXmHOO7/L//f0o7MpngbFI6pUR0t9eQsw2+OW8bY05qmrNAHq2K4r03VRjvaWftYGcmAgANZdlU52ejiVt7pmvFehhHbnK/PEciwlQtsibMOEOlDvjW6qd3dkgvcpC1pUkd2EslMxXT8N3vDwxTomTMmbDYOoXBEmjX9mzUKBNRHNu2g+iW9RvH0Spylac5V8xyzvRuPuQyY7auQDnAMI02LCg2zZ6d0S+su1OTjqiExhOLq8wsJS4pWT3Mk+0b+zx3MjxpUqZxpNUCR+oBFmxADBu2m1MOw2MurvZsTjtCfIXsWkb1DPuBQ4KxTBzyb5nZTtNx735rdKP9gUkL0dtw4LHE1jiOOG/J3uXlE66vr5aKbt/3PHr0iM3J1s6JzRml2BAzZJx3nG4b2lfOOLt3UgdOB66uLijFZN9yVmJoicEMDArWQibbft1sYpXCu12DKSfarrUK39gzjCO+qRz702ZRw/HSLkmxqtJuW+MbJ2Wqslxt2zJ6h4SCETmwqn3dANQJG2kIKqYaUxKplEq1c7RdoIkbSoFr6U0iMJw8RaFxzlnrPmcunjwhj7bXhKx4D4We7DOdb3h479zuy9rBUFU+8fqvmFnLZkMqB3aHXa1wFh6cnSIKAaWMA00bKb5FQmazaYnBcRh7Si7sdjuGYaAJLePUgxrNKgSzic45E6L9jXd10DiYNOruQEkZr6ZuM3deu67j/v37NqBcZRadc1Z4KROuiNGDGqtALsWlem9pLpTGguU0Tkb9KxlXTBGCXLWiVJcg+Fmozq6Qt0pGY8p1mLRnJBGnyL32Pg8fvMbXfvVXomK697/xiV+nH67Z7S4YpgPDMKJUy2ctpheshfPTE7quYzj0FhPkxP3z+8sQ9TAMdrb5jmEYGYeJkm6T4Hl2YJ7dibW4V6A6Zwp9P1CKso0d3nlitEHr+TkspTrfjtNTyjILLWVsGJMl1q6qQH368duk0EDc8uq7fh8PX32FNLyHi6sn/MpvfoTrwxP6vDNqqXN4VUqdVyq1oJVqbHCcxM+/V5HPPVh+IYJk1XmzLqTxwL7f89bFE8Zkblku2rDc7Bb3VKVv+R66ZCvzwh5nKw7zSnczv3GaKHmmKGRicMaZ0dnetrUsukq7oSZF0oRow2dHFQvLlKp4uKanrm2uqghGbNdciM4z1MDFlC8KDl/VFDyl3E5fH1et5k0TpbbxbyEipKp+EaMNIP1OvJv5vVsqijUIizGSUEq6rWAEcWgIBO+fsjV+yrr5+HsePRTTpPhi/OPibXJdS7Fp18YUvksBCdVitlb5HB5xR8ExVe3DHVWj5gc4J2vRpISOAy40DFNH46PZzmZBk03EOueIoTGOrfOIf7oKBiYxFIIpApRiVArjIyr9rjdjg2ZDaALzgGWZzSNUl2nd+k4zV5mdU6sYVRrA8UDYUjGvaz+/tzOcc0tryBMWtohwS5857hzN781MRShqNrdzBbLMboQ5U6o7yDwQaT9QUOeNY14r9kkTSQs5K3kw6bOmrZrf2cbDnAq7nWlb7vd7ms0WH2rnAqNIlGRVoVRSrW5PpFHR4ihMFLwZz4jU9jH44smVQztXy2/fb1+T2PLU855LYT6XUrbDwhePF4iqt1QVcUyLZrM+taGqKofSLxWSrGUxgLAq8cw11SXZaCTUwRL3NMXpaKD12eNyftby0d42d8OOqUApFaZywDmqSoXp4Eq09u88lGIdEzuUwKqW9szeypNNkw2yBqqzonhUTa2jFBv+Ua08SgTxpVbbbA1dBh+Ons2y2KOQC6D2PawKlW71a5/CPJTs2d1cklXYPjlBYuFqFznsTQJQCagzFQo3TYzATQ95qBQCMYmn4y7AXEWypoIHsSBXNeMxKtkwWOFl5hZT5cXatsVHxysPT9lsNty7d6/qQ5eqM+tqUKqmNtFm6yAUUHWL2dHcnp5pTKpK35sCx7zuOWdGxIZ7m2apVh6rocyBpxdTL/FHSW7O5qbYdlaxt7azFQgYi1WUvZlJGL+2MGY7C3POJDeCBnx17rOq+G01NIQAsT4rpSwJuU4FDQHPxKSJpjFljvle1aWamgAb9Oy6wOFwTUojbYic37tvKgj7PWmcULk950pJpHSrajSOo93PnZByQotWsyRlmhI+WPI3HOZ5BM9ms6ld4j0lZRpnGrnHiZTRAo/20XoexNCSDwfbwevsz3xt7mhvpmiVFaytfm67tPP3+2yY44jbM97mgsZxhJwY0lSfYdhuT2jbDScnp0aDu36LT77Zk/qRvJ+Q1tbcKcbRxvwDmhDxrQXzeUpcH/b18guTFjRlmnw70G/33mfuU3BbBZ5/NbtfhJJhmqzyPM9VHVeNrdDllm4NzN27wtnZlnec3QfMkKmUwigjT568jbpf5Z0PH7JtGk63D2i7juvxAvc2HN7am/ueKmM2wxVVk1/VYNekRQjRFMCOu4i/GwXmd8ILESQf+h0/+/M/hYjJM11cXPCpRx8zQn0ewBmPzVdDEfHWVnfOcbZtmUYlDRnpC60LlNqGub7ecY3ZmnbtlhAdnW+Nz3jYsRus/H7aNZydbrnXWYu8L4UQhegd0ZumcT8WkGIVgDyBUx6294hNQ58nHt9cGd3CB3zVg7QMsrA7TKjzpjBQLLvRrBAjg9rD1DSOrD2bbcumvi/ee9PbrYflOI44J4izqVYk0DQdXhyHfamVUJAy1IdjDsoSSyRV5Yfmydvb9oRSpkzAXAUZk+kgekFyYdr35pDn3WJ+MreWc8mUVNC+UPZ2UGuyQSCfPCRoo0fyaEHNlMGbRWTIRo2pGQpJR+NqSwE8zgs5ZHIOzM5EW2/KAqlMjNPElGEqsO93oA0Pz+4TVDiVDVMRms2mGh0IQa19SOU9pzzWQE6ZgkAsdDURutdtybTodMn11adQzWxPz4hth9DiJFF8IbjqotZF46ylgk7WljoN0aTEqvtjUktk0jAQnaPBcRrugzeJMsdctVBKnMxOGZPvi9HDaAOqVumecB7SZJSjoubIaL9XXuTFpG5qppoCqR46qoq03RKcl1IYU2KDx0er9k/DQD8O7MdhCeRNwq/SDIrgD4mu2dAGM9m5vn6bogO7/sD17gbnHJeHtymuR9MBKYWoGedCXW+hjZ79zQ1IlcSqrcOclZLrgekcIjbU2uYE6umnEe9bxlS1aaeBsWpqi0KsFQoFCIEkwrapB1sNKkWE7BpUvVXzNFByZhwSbScgvZkViNErvDMZvjk4FxMRB02IB9dIrSwZ3WVMk3VBRHFyMH40gPMctGcEVCdcMyIedBMpoQbsMqIuI0EpSbm6OTCL8buoeOnZ9QfG0eQHm9OG/jBxU2kG88EXfEe3sUMqa7FnFsV3tu4pWfdCs5AyDGOmbY3OEcsW58D5TA4Th3SFBJPVa5PtG4XJVCmG1kwsKi2gqeYsC6VhmVkIjNOey+vHvPVEGd7o2fdPmPITivpaeS20XaDzoJ2Cm9hLz/76Goqai58XnMJYk+/YNATn6TYNU+UDy1H1yovw2mvmark77G0Gozj64YbYNZzFAhSS9iQVJJwxTD37fsc2mna9IhSv9DKiatxZ7x2Cx2er4jlpyaW2pSWSxTHmA+kwUdKEOHNuHcQof7mkap6UyXFC8Aw6knWiZLjfnJlUZdshqtyMVxzygHihO6mKAGkAt6dplaBiw9AIo2vrRp1N97iJNNsIyZHzRBQboJuYOOx2lClxfnZOGzaEaBXEHE+5ePyEKQ3scyZ4XzuNHi09nlPaJqJtNZJII9pA8Jn9cMWkhbxRxikjpXDaPOS0O2HnAm+9/YSrm2sbtg2Bm2t7Xu43D6xQlS3h6/tMt91YMO4L0zRQpkJ3Esgpc727sWplVg5nJ2zP73FQQAJThm3CZEOlMKUDV9cjQwm8tb+mCJxtT9DgaFNgcGY0NOyuCU2g8VtLjtuIkJl0xOcJUceY7FyywNze6jkGm5OhOUCbE7GcM7vrfdUkBvXVbCeaO2+TI7tpgDTx+pM3eXy4oi8j5+cPuX92ztnmVbZ+w33nOLzjwM1hzyeePGG/vwHtab3FHhoy++mGtolmEpMSl1MxPvZRNVerQIEKECJOFT+YWF7jO7wXck5MoVTapJLHCc0ZJwU0odmKajklpNJ/mibYvlogtDV5xYoO13sz/vrGr/8Gvvar30vTmtoHwKObiTfffoOf//DP8KEPX3Cy7XjfN/1pHpy/ymvv+BqknPP2GwPXl7+9FAmWmIkerXSn4BytD/i6MHORZak2fQ54IYLk3e6a//EzP71kXibxVVvzMSLOWt8INK25wbhomfo4JIZhQgqcnJgN8zZ0tZpg2W8IgfvnZ7WVlBgGZRw9J5sG1czZyZaz7QnbtoGcuLm6JHj7GTEGwCNi+qWOyOl2g3PwcPsQ8Y6L/Q2xZmdNGwi+qdUZa7Vc3lxyc7ip/CMzKBFxlDqcY90ZITbxqWzHLJzdZ1Rvx36oGW+ga9pKp0hosBay17K44UCtys6ZasnLg1FqdSA4wblAKRZQkGch72Itp6KE6HDRMxewZ56oqpLG2/ZujKbRGTpPjA4fbLK/bRskxcXEQaTy2uS2On3M5VoGBWQm36el6ua9SfhtZEuMG3JR9oOa69nUI+4Up8KrD19B7yX2aUSdMuaRIY1L9XTmjc7VncyEqCDB0XVbGmk5UGimjk31qm83G9rNBjbANCIlM6WEq1V0ihIKdJUGc7LZ4qNjX0ZKuu1waB121LlyibmNzTJ4Uz+AM4MFX98X0dsBsxnHmfFSHTmq8lv1snKj58pb5fmpVmH8YtScUv/ebrfmzOihpJlTZpz3hX6UjWunOXNydo93vPIXPS2jAAARI0lEQVQqX/2e97LdnNDFyG5/xcd+7Vd5/ORJfa8Pxlt2EZWMiPkkBrVBJ+cc2oKvFAO7JqCYjbjmYsFI/SMiy4aXaxKZpsQ0Jga1eyX6QBuq9jFW23dy6xg5H1p2r4WlEhm9yTBtTyLiMmM5gCZc62ncXCU0VQHvvQXJYla7ooU0ZaNgya0m520FxlEKZmji7eOkB4KDtnNQ6QqhDgM1LhCk0i26yH6/Z5iGWt3OjIeBNCar4ojiKoVrHFMNnKxSvt10OHGoUzgaXjnuAtnHlnyNY4+Iohot8a77me0lVjWaSkKzVNMhSzBcrexbVdkCSndUtZm/x5ygXFxcLHvdxcWlWcT7FheE082W7MAFR3HG5bZUOtOEaMm8Kj4EggtsasKXJ+NkylFled5TYgic379Pt9ksLpG7SfjYxz/KOPa0bWQYe548fosLER596tMcDrbfbjctQSzhZZq4Hga0Nz5mOzu01a6Bq93MrLZPlmIqMGgmF1MRi84bFQuz/R0O1f0zusV6eVYcGseRrrPfbxgGri4v0VrlnYd9RYTz83PIBV9g423A1+W5yu4t6VejkA2DVSmdBLv/KWw2HfEkcH52bkF7rmdRbHjw8BWjnexmw5BAiJ5N19I4k9QbNaNqMqGtOJIWHl+8zZgTu8mcD0sSrnc35KxMvdm7t60Npo55JDYNTdPwrlffxclmS/QN4zjy6M1H7A6Pl/NnLh4NwwHagHPgg91vV1dXZC+0m60lTgWCRPb9REoTmnpSaelzz67fmVlZE/CARk/ORoXytSrqPFiIVWoXqcGVp8+Rk5MTphoHHMNUhkwjuQj0tWuOq0PzWHEjJ0se8WZo48po3ORcOIzXfOTjv1SHuDOv3n8np13Dl73ygLY74ZX7X8Y+Bi4uPJdXJgHqnGcs9rNCPU+bpmEaLRFUzQzDaN29MS/Fkrl4FkK0Yeu2BSyR7scdpZ7hTQio95SSCM6+d6wV+3nfgblD0zBh8wO5ANkMx3LOPL5+i5vxnZzEE1y9p7cE7uUz7t+/z9A/5ubykg9+8AM8fPgqJ9t7HPobtidKmRr6vpBTdfx1RjcJwjKv4fRISncugX+pBcmmHXyzBFmx8XSxqY5zVVxfHLlWh5aNNmekQN+bje3ZSWfyP1Iqqd+qDN7HZ1r15ljngtnABu+XikTWW/7KclBT3cREaH1cRN+b2KBiU+JN0+CSDelZJdmZ5FelX6Q8kjK1BWjmACJHQ3NyOwh3jEVov9w674HxV+cNMojDuYRIMPWJGsketzqOuwtLG/hoo7HPAcyyMRfFZTOscNxSAqz7dOtqdszzmadlVRXXzYFEwTkhNmqydtRgr16LK7fXehsk63JTlyMrojm4j01TDWXMwjprYdIEUiBbFhu8cLrd4rKSb25IWpj6qVpvq1X8vMdHa0qpZrLHrAWdtUCdehvOiI7uZEvRhG89EoViXaVbZRA1q1/NxTbWzjaMpmnw0TFUu3I5arlntaGFpCaBmHMmuNtgJMwDqfW+twfe3KmK2qDMMrAzt/P1VoJI5/ZffQ8zTwfTqsYRLUrlyCszT0Hr+zQHWjZ4VoOOOVj1Hl/57DFGnFgAf+jNzvjq6oL9wSrJ0U0LhWcOtjXbvUS18A6uSqSpVWalKqlEH5iKTdQ7bP5gHEfEGQ+xVNdJI35AFeK2Q9P7z7h/5udsDqC896ZbOwfJ1eJbiyPlkTwkss4KM/Pk/y0lSpytiQ1YOhPeFxae/fHPNs6oGscvRNB+2Y+C80yVvztXeaxNWdu3/umBl2maKDkzTZk8ZmCyIdneJswtAZ+5lhZElIwlgu7poVWeuTfmZzvnTPbZCuUYtSEjyGT3elBnAzRSreWP6Fy2V8nSHTlucd5SBjKhCXU2IlQTm2Q2vI0NQ9t1FBt2DWZM4H2AOv8Q6n0305hssOr29zj+uceUjJkCJW1HDG01JLEuzlyZSs50kBca1NxOl9vvtzyjR+9lyXWzr8+8nUN23ii2R2HiCEvCNxsjzUNg8xD2VIynakl1/f7YkFyof6AOks2UGGUx7PBzZ0UcXWcmGzGa+pBpsetintM0DW1o6LqGEGyQPOdMygnfRNQpMUXbj+qZ6LzR19QpuSao6m8TvmEYGEqq1C9zNx0mM0Hp+55+GOi6rVH+alu8aRoePHjAttssQXK/67nZv73cq/NzlXPGaaWqAVLyUrSIbWeSfAUS1o3tpx7xpgg1iavDuEb5DCok0Wr2YxXHeX1sD1Ua7wjemUV5XffZWrqM/qnrA5M7PC5ezINs4iI5TUw501eaY7s5MeJl6+q+qLjgbCbAmT38/rDnzcev0wXPob+m255z7/w1oxyg4I+Vjao8nvN0uHre3SrhzNc0VbpCwIyRnBjPv+1i7XCMPAvnXB1or2d3/Z2990bBqmcIaJ2zqV8jt3NApRTevnzEb/72b9hax5ZN03IoDW9fPGEcerZtR3aefrjk4hKm6UDKE+ImNpu2zk7cFhbbNi4Jwbw2VBvqmfefjwpNnw0vRJAMylT1j2M04nepgv5oRrI5vahCGkZIDsaaHWcLEKIz7pmS2W6skjuKYzgk8jSSdKwHorn7mJyakp2CTuQx0FcnLVEoUyIJDCgOm/wOzrHZbmnbqpDQl0Vz+WS7rQdZtc7MZhQgOKR6m4/TgDhoYsTXoZhpqi0Pb/SCY37SzI86robknO3rxdE1LY03iRslLy46DocL1VGqutZNVRfYV0vlY9vsaRorfWLmUBZLTEpmExsLwrGBHe/DYpc9H6SuTpbHGC3YAOKJmaFMaUQEc5Sqh7Kzc79WrcPCgVuq6HL7+x4faq7Kn222W4Y01aGnjORM29j7wlTIZSC2W+6dbvAq7DWRXaEvA1mMOynB46Nne7pd3oNeekSgODN+OUyFfRkojXDy8B45T5RGGF0m+IjWFisUvDpO29bk8sRz0naWXUdL2qjueCVncn0v5/evZNukD+lgih/zBgb1kK2x+xEv/Nmgw7i4xkGeD5lSk7DbA/ZprrOq1iRIzc1RrXuz3+9rogCpmCzc0OdKtzBLZzI4l2ldgxYbKnrzzU+bhNL1GwzjyNXuZnk+pqnUasu2dgjKMjvAnCDgFrmwUO8HL46Ig3p/e4Q8zU6P0drpIeKLcesGNVN3sMr8pm2eSjKP7ytgqcK1m2559jabDSEErnd7xilxmAZmF6ym2dT3T/B+tpkuiBbKZJVTLVZV1XjLL52rNDFuEedoT08IsaXwBmlvesBCQXWiFOt6WABeyNTB3CI2uKjGy7w53BCzZ5yskqy9DbXOg2Izr7SNLcGZE1qeEilNFpQ3swD/cTeiAEoIxhc06cSpDhoGskIujpwG8pTMArpxSAxQ1Rm02DDlLJnlXVju19s/ZUnuuhgZhoGzswfkVLi8viSPEyU6iiTGPjP0hdBEmu0G0WKBR5VE08xiFjAb9wR3pOFcZztEhDxOXF9c2ut17ePpKV23ZX+4Yko94kzLVUQ4PT2xACslcg1Sp5xIOSPeV838I8ttX3m1U0LCTN9Rs1wuQpoKeSx4sb2gaSIx2KE+jjZ4Fbd2uOfqwBhKpp9MunRuFZ+fn5tF9TPynjmPjJUfPoopu0gs5PrebKJV3jau5cE9G0wdB3PavE47G5pzsSa+HpeFQzpwcXND2HaoVyTMiR+oN4vtaP7GDJMlGq3fMOZUZcISmYx4u3Ytwn4cyElNtQLYiNDGphbETHGirQPUu91uuZ/nwbuZ6uS9tz1di1lJB4/zBc+Gm7Fnv9/jGGgwibabm2vGNBA3ntA2lGD0iyEn2F1ZgpIbCK7Kn9Vkqxa7VKzCH0LgNGyeKhLN+8kcCC9nuG8W5ZpSSuWmK7hi1NHQsN0ax3rIJnPpmwip7t2jScfmUMBDcxLoc2GQwpvXb+FuLvFXT5jGg6mwOFOjGasnxKyYUwpsnFV+vTdjFJHG5hyY1cOM19x1Haf+lKYNVUbSrrlr2nrmWzKXtRDEBnqHYcAFpYmRNkSjiNbfOelIabQOz0ZcSnST7VVvXr7Oo196RCDQxg0nJyf0U2B3uGKYnvDqvY643TDmQr9/zDTscK7QtYKLHaU0wNkSGA/7YXnuY7QzYkg2mzFWSd/l7PkcIMcL/LwgIo+AHfDW876WFV90vIN13e8q1rW/u1jX/u5iXfu7ixdp7b9SVV/9bP/phQiSAUTkf6rqNz/v61jxxcW67ncX69rfXaxrf3exrv3dxZfi2n/utiMrVqxYsWLFihUrVtwRrEHyihUrVqxYsWLFihXP4EUKkv/l876AFc8F67rfXaxrf3exrv3dxbr2dxdfcmv/wnCSV6xYsWLFihUrVqx4UfAiVZJXrFixYsWKFStWrHgh8NyDZBH5NhH5ZRH5uIh8z/O+nhVfWIjIV4jIfxORj4jIh0Xku+vrr4jIfxGRj9W/Hxx9zffW++GXReRPPr+rX/H/ChHxIvKLIvIf6ufrut8BiMi5iPy4iPwfEfmoiPzhde3vBkTk79S9/kMi8iMi0q1r/3JCRH5QRD4tIh86eu3zXmsR+YMi8sH6b/9Mjp15njOea5AsIh7458CfAr4O+Isi8nXP85pWfMGRgL+rql8HvA/4rrrG3wP8tKq+F/jp+jn1394PfD3wbcC/qPfJii9NfDfw0aPP13W/G/inwE+p6u8HvhG7B9a1f8khIu8G/hbwzar6DZgH+vtZ1/5lxb/G1u0Yv5e1/j7grwHvrX+e/Z7PDc+7kvyHgI+r6q+p6gj8KPDtz/maVnwBoapvqOov1I+vscPy3dg6/1D9bz8E/Pn68bcDP6qqg6r+OvBx7D5Z8SUGEfly4M8A33/08rruLzlE5D7wR4EfAFDVUVUvWNf+riAAGxEJwBb4bda1fymhqv8dePzMy5/XWovIO4F7qvqzakNy/+boa547nneQ/G7gt44+f72+tuIlhIh8FfBNwAeA11T1jfpPbwKv1Y/Xe+LlwT8B/h6zh6xhXfeXH+8BHgH/qlJtvl9ETljX/qWHqn4S+EfAJ4A3gEtV/c+sa3+X8Pmu9bvrx8++/kLgeQfJK+4IROQU+HfA31bVq+N/q9njKrPyEkFE/izwaVX9X7/b/1nX/aVFAP4A8H2q+k3AjtpynbGu/cuJyj/9dixRehdwIiLfcfx/1rW/O3gZ1vp5B8mfBL7i6PMvr6+teIkgIhELkH9YVX+ivvyp2mah/v3p+vp6T7wc+Bbgz4nIb2A0qj8uIv+Wdd3vAl4HXlfVD9TPfxwLmte1f/nxJ4BfV9VHqjoBPwH8Eda1v0v4fNf6k/XjZ19/IfC8g+SfB94rIu8RkQYjdf/kc76mFV9A1CnVHwA+qqr/+OiffhL4zvrxdwL//uj194tIKyLvwUj8P/fFut4VXxio6veq6per6ldhz/V/VdXvYF33lx6q+ibwWyLyNfWlbwU+wrr2dwGfAN4nItu6938rNoeyrv3dwee11pWacSUi76v3zF8++prnjvA8f7iqJhH5G8B/wqZgf1BVP/w8r2nFFxzfAvwl4IMi8r/ra38f+IfAj4nIXwV+E/gLAKr6YRH5MexQTcB3qWr+4l/2iv9PWNf9buBvAj9cix+/BvwVrCizrv1LDFX9gIj8OPAL2Fr+Iuaydsq69i8dRORHgD8GvENEXgf+Ab+3Pf6vY0oZG+A/1j8vBFbHvRUrVqxYsWLFihUrnsHzplusWLFixYoVK1asWPHCYQ2SV6xYsWLFihUrVqx4BmuQvGLFihUrVqxYsWLFM1iD5BUrVqxYsWLFihUrnsEaJK9YsWLFihUrVqxY8QzWIHnFihUrVqxYsWLFimewBskrVqxYsWLFihUrVjyDNUhesWLFihUrVqxYseIZ/F/NDbcMbfcvbgAAAABJRU5ErkJggg==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01360" y="410066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Can we spot when a crisis alert is mentioned on twitter? Or when the supplier advertises new policies? Or when state department issues new travel advisory?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12B4B-4841-4904-86DE-1B2747225156}" type="datetime5">
              <a:rPr lang="en-US" smtClean="0"/>
              <a:t>6-Jul-17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8166-A67F-2D46-A4EB-32C0C31881B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1479550"/>
            <a:ext cx="4563295" cy="41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91678" y="57100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Humans do not have time to keep tabs on the vast expanse of the web. Computational </a:t>
            </a:r>
            <a:r>
              <a:rPr lang="en-US" dirty="0" err="1" smtClean="0"/>
              <a:t>turks</a:t>
            </a:r>
            <a:r>
              <a:rPr lang="en-US" dirty="0" smtClean="0"/>
              <a:t> can be smart and proactive</a:t>
            </a:r>
            <a:endParaRPr lang="en-US" dirty="0"/>
          </a:p>
        </p:txBody>
      </p:sp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6465093" y="2910853"/>
          <a:ext cx="4291013" cy="825500"/>
        </p:xfrm>
        <a:graphic>
          <a:graphicData uri="http://schemas.openxmlformats.org/presentationml/2006/ole">
            <p:oleObj spid="_x0000_s21508" name="Packager Shell Object" showAsIcon="1" r:id="rId5" imgW="4290480" imgH="825480" progId="Package">
              <p:embed/>
            </p:oleObj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Enough archaic BI</a:t>
            </a:r>
          </a:p>
          <a:p>
            <a:r>
              <a:rPr lang="en-US" dirty="0" smtClean="0"/>
              <a:t>Embrace AI</a:t>
            </a:r>
          </a:p>
          <a:p>
            <a:r>
              <a:rPr lang="en-US" dirty="0" smtClean="0"/>
              <a:t>Mission @</a:t>
            </a:r>
            <a:r>
              <a:rPr lang="en-US" dirty="0" err="1" smtClean="0"/>
              <a:t>DataScience</a:t>
            </a:r>
            <a:r>
              <a:rPr lang="en-US" dirty="0" smtClean="0"/>
              <a:t> (through 2020)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Automation, automation, automation (enterprise)</a:t>
            </a:r>
          </a:p>
          <a:p>
            <a:pPr lvl="1"/>
            <a:r>
              <a:rPr lang="en-US" dirty="0" smtClean="0"/>
              <a:t>Better supplier outcomes (supplier)</a:t>
            </a:r>
          </a:p>
          <a:p>
            <a:pPr lvl="1"/>
            <a:r>
              <a:rPr lang="en-US" dirty="0" smtClean="0"/>
              <a:t>Better traveler experience (traveler)</a:t>
            </a:r>
          </a:p>
          <a:p>
            <a:pPr lvl="1"/>
            <a:r>
              <a:rPr lang="en-US" dirty="0" smtClean="0"/>
              <a:t>Self-service client imperatives (client)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AXP Internal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6046C-E711-4316-85C2-8DED108AF59B}" type="datetime5">
              <a:rPr lang="en-US" smtClean="0"/>
              <a:t>6-Jul-17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48166-A67F-2D46-A4EB-32C0C31881B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331</Words>
  <Application>Microsoft Office PowerPoint</Application>
  <PresentationFormat>Custom</PresentationFormat>
  <Paragraphs>59</Paragraphs>
  <Slides>8</Slides>
  <Notes>2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Office Theme</vt:lpstr>
      <vt:lpstr>Package</vt:lpstr>
      <vt:lpstr>Towards Artificial Intelligence @GBT</vt:lpstr>
      <vt:lpstr>BI  Machine Learning  Deep Learning  Artificial Intelligence</vt:lpstr>
      <vt:lpstr>Vision</vt:lpstr>
      <vt:lpstr>Hear</vt:lpstr>
      <vt:lpstr>Speak</vt:lpstr>
      <vt:lpstr>Reason</vt:lpstr>
      <vt:lpstr>Turk</vt:lpstr>
      <vt:lpstr>Key Messages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Artificial Intelligence</dc:title>
  <dc:creator>Narasimha Edala</dc:creator>
  <cp:lastModifiedBy>Satya</cp:lastModifiedBy>
  <cp:revision>24</cp:revision>
  <dcterms:created xsi:type="dcterms:W3CDTF">2017-07-06T14:22:40Z</dcterms:created>
  <dcterms:modified xsi:type="dcterms:W3CDTF">2017-07-06T18:19:40Z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XPAuthor">
    <vt:lpwstr>Edala, Satya</vt:lpwstr>
  </property>
  <property fmtid="{D5CDD505-2E9C-101B-9397-08002B2CF9AE}" pid="3" name="AXPDataClassification">
    <vt:lpwstr>AXP Internal</vt:lpwstr>
  </property>
  <property fmtid="{D5CDD505-2E9C-101B-9397-08002B2CF9AE}" pid="4" name="AXPDataClassificationForSearch">
    <vt:lpwstr>AXPInternal_UniqueSearchString</vt:lpwstr>
  </property>
  <property fmtid="{D5CDD505-2E9C-101B-9397-08002B2CF9AE}" pid="5" name="AXPLastAuthor">
    <vt:lpwstr>Edala, Narasimha</vt:lpwstr>
  </property>
</Properties>
</file>